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350" r:id="rId3"/>
    <p:sldId id="340" r:id="rId4"/>
    <p:sldId id="351" r:id="rId5"/>
    <p:sldId id="352" r:id="rId6"/>
    <p:sldId id="353" r:id="rId7"/>
    <p:sldId id="354" r:id="rId8"/>
    <p:sldId id="3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FBCF0A"/>
    <a:srgbClr val="ECF613"/>
    <a:srgbClr val="D4D4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 autoAdjust="0"/>
    <p:restoredTop sz="95343" autoAdjust="0"/>
  </p:normalViewPr>
  <p:slideViewPr>
    <p:cSldViewPr>
      <p:cViewPr>
        <p:scale>
          <a:sx n="193" d="100"/>
          <a:sy n="193" d="100"/>
        </p:scale>
        <p:origin x="3160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Function </a:t>
            </a:r>
            <a:r>
              <a:rPr lang="en-US" dirty="0" err="1" smtClean="0">
                <a:solidFill>
                  <a:srgbClr val="92D050"/>
                </a:solidFill>
              </a:rPr>
              <a:t>và</a:t>
            </a:r>
            <a:r>
              <a:rPr lang="en-US" dirty="0" smtClean="0">
                <a:solidFill>
                  <a:srgbClr val="92D050"/>
                </a:solidFill>
              </a:rPr>
              <a:t> Arrow function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Module </a:t>
            </a:r>
            <a:r>
              <a:rPr lang="en-US" dirty="0" err="1" smtClean="0">
                <a:solidFill>
                  <a:srgbClr val="92D050"/>
                </a:solidFill>
              </a:rPr>
              <a:t>trong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Nodejs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Object </a:t>
            </a:r>
            <a:r>
              <a:rPr lang="en-US" dirty="0" err="1" smtClean="0">
                <a:solidFill>
                  <a:srgbClr val="92D050"/>
                </a:solidFill>
              </a:rPr>
              <a:t>và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làm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việc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với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mảng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các</a:t>
            </a:r>
            <a:r>
              <a:rPr lang="en-US" dirty="0" smtClean="0">
                <a:solidFill>
                  <a:srgbClr val="92D050"/>
                </a:solidFill>
              </a:rPr>
              <a:t> object </a:t>
            </a:r>
            <a:r>
              <a:rPr lang="en-US" dirty="0" err="1" smtClean="0">
                <a:solidFill>
                  <a:srgbClr val="92D050"/>
                </a:solidFill>
              </a:rPr>
              <a:t>trong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Nodejs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763000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Arrow function </a:t>
            </a:r>
            <a:r>
              <a:rPr lang="en-US" sz="2100" dirty="0" err="1" smtClean="0">
                <a:solidFill>
                  <a:schemeClr val="bg1"/>
                </a:solidFill>
                <a:latin typeface="Arial" charset="0"/>
              </a:rPr>
              <a:t>là</a:t>
            </a:r>
            <a:r>
              <a:rPr lang="en-US" sz="2100" dirty="0" smtClean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sz="2100" dirty="0" err="1" smtClean="0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mũi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tên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ko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tên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nặc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danh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khối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lệnh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</a:t>
            </a:r>
            <a:endParaRPr lang="en-US" sz="2100" dirty="0">
              <a:solidFill>
                <a:schemeClr val="bg1"/>
              </a:solidFill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) =&gt; { 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Thay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rgbClr val="FFFF00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bằng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let, </a:t>
            </a:r>
            <a:r>
              <a:rPr lang="en-US" sz="2100" dirty="0" err="1">
                <a:solidFill>
                  <a:srgbClr val="FFFF00"/>
                </a:solidFill>
                <a:latin typeface="Verdana" charset="0"/>
              </a:rPr>
              <a:t>var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được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ko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?</a:t>
            </a:r>
            <a:br>
              <a:rPr lang="en-US" sz="2100" dirty="0">
                <a:solidFill>
                  <a:schemeClr val="bg1"/>
                </a:solidFill>
                <a:latin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 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  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;</a:t>
            </a:r>
            <a:br>
              <a:rPr lang="en-US" sz="2100" dirty="0">
                <a:solidFill>
                  <a:schemeClr val="bg1"/>
                </a:solidFill>
                <a:latin typeface="Verdana" charset="0"/>
              </a:rPr>
            </a:b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{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; 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Phần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thực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thi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có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1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dòng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lệnh</a:t>
            </a:r>
            <a:endParaRPr lang="en-US" sz="2100" dirty="0">
              <a:solidFill>
                <a:schemeClr val="bg1"/>
              </a:solidFill>
              <a:latin typeface="Verdana" charset="0"/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square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{   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*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square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</a:t>
            </a:r>
            <a:r>
              <a:rPr lang="en-US" sz="2100" dirty="0" smtClean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*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Phần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argument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có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1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thông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số</a:t>
            </a:r>
            <a:endParaRPr lang="en-US" sz="2100" dirty="0" smtClean="0">
              <a:solidFill>
                <a:schemeClr val="bg1"/>
              </a:solidFill>
              <a:latin typeface="Verdana" charset="0"/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 smtClean="0">
                <a:solidFill>
                  <a:schemeClr val="bg1"/>
                </a:solidFill>
                <a:latin typeface="Verdana" charset="0"/>
              </a:rPr>
              <a:t>Gọi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Verdana" charset="0"/>
              </a:rPr>
              <a:t>hàm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:</a:t>
            </a:r>
            <a:r>
              <a:rPr lang="en-US" sz="2100" dirty="0" smtClean="0">
                <a:solidFill>
                  <a:schemeClr val="bg1"/>
                </a:solidFill>
              </a:rPr>
              <a:t>   </a:t>
            </a:r>
            <a:r>
              <a:rPr lang="en-US" sz="2100" dirty="0" smtClean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 smtClean="0">
                <a:solidFill>
                  <a:schemeClr val="tx2"/>
                </a:solidFill>
                <a:latin typeface="Verdana" charset="0"/>
              </a:rPr>
              <a:t>2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3.5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);</a:t>
            </a:r>
            <a:r>
              <a:rPr lang="is-IS" sz="2100" dirty="0">
                <a:solidFill>
                  <a:schemeClr val="bg1"/>
                </a:solidFill>
                <a:latin typeface="Verdana" charset="0"/>
              </a:rPr>
              <a:t>  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Module, import, export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763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là ...</a:t>
            </a: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1 file .js</a:t>
            </a:r>
          </a:p>
          <a:p>
            <a:pPr>
              <a:lnSpc>
                <a:spcPct val="150000"/>
              </a:lnSpc>
            </a:pP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Một module chứa 1 hoặc nhiều biến, function, const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942" r="4505" b="12008"/>
          <a:stretch/>
        </p:blipFill>
        <p:spPr>
          <a:xfrm>
            <a:off x="4800600" y="2571750"/>
            <a:ext cx="394289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1" b="14285"/>
          <a:stretch/>
        </p:blipFill>
        <p:spPr>
          <a:xfrm>
            <a:off x="228600" y="2579251"/>
            <a:ext cx="3352800" cy="467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934557"/>
            <a:ext cx="29337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constants.js</a:t>
            </a:r>
            <a:endParaRPr lang="en-US" sz="2100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1899724"/>
            <a:ext cx="2857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File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xx.js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01868"/>
            <a:ext cx="3365500" cy="85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2273"/>
          <a:stretch/>
        </p:blipFill>
        <p:spPr>
          <a:xfrm>
            <a:off x="228600" y="4019550"/>
            <a:ext cx="3200400" cy="820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348" y="3409050"/>
            <a:ext cx="33660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my-module.js</a:t>
            </a:r>
            <a:endParaRPr lang="en-US" sz="2100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409049"/>
            <a:ext cx="2857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File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xx.js</a:t>
            </a:r>
            <a:endParaRPr lang="en-US" sz="2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19150"/>
            <a:ext cx="8610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rgbClr val="FFFF00"/>
                </a:solidFill>
              </a:rPr>
              <a:t>1. </a:t>
            </a:r>
            <a:r>
              <a:rPr lang="en-US" sz="2500" dirty="0" err="1" smtClean="0">
                <a:solidFill>
                  <a:srgbClr val="FFFF00"/>
                </a:solidFill>
              </a:rPr>
              <a:t>Viết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vi-VN" sz="2500" dirty="0" smtClean="0">
                <a:solidFill>
                  <a:srgbClr val="FFFF00"/>
                </a:solidFill>
              </a:rPr>
              <a:t>1 module calculation tính toán chu vi, diện tích các hình, định nghĩa số PI,</a:t>
            </a:r>
            <a:r>
              <a:rPr lang="mr-IN" sz="2500" dirty="0" smtClean="0">
                <a:solidFill>
                  <a:srgbClr val="FFFF00"/>
                </a:solidFill>
              </a:rPr>
              <a:t>…</a:t>
            </a:r>
            <a:r>
              <a:rPr lang="vi-VN" sz="2500" dirty="0" smtClean="0">
                <a:solidFill>
                  <a:srgbClr val="FFFF00"/>
                </a:solidFill>
              </a:rPr>
              <a:t>export các hàm để các file khác có thể sử dụng được.</a:t>
            </a:r>
          </a:p>
          <a:p>
            <a:pPr>
              <a:lnSpc>
                <a:spcPct val="150000"/>
              </a:lnSpc>
            </a:pPr>
            <a:r>
              <a:rPr lang="vi-VN" sz="2500" dirty="0" smtClean="0">
                <a:solidFill>
                  <a:srgbClr val="FFFF00"/>
                </a:solidFill>
              </a:rPr>
              <a:t>2. Sử dụng export và export default(chỉ dùng cho class và function) để thấy sự khác nhau.</a:t>
            </a:r>
          </a:p>
          <a:p>
            <a:pPr>
              <a:lnSpc>
                <a:spcPct val="150000"/>
              </a:lnSpc>
            </a:pPr>
            <a:r>
              <a:rPr lang="vi-VN" sz="2500" dirty="0" smtClean="0">
                <a:solidFill>
                  <a:srgbClr val="FFFF00"/>
                </a:solidFill>
              </a:rPr>
              <a:t>3</a:t>
            </a:r>
            <a:r>
              <a:rPr lang="en-US" sz="2500" dirty="0" smtClean="0">
                <a:solidFill>
                  <a:srgbClr val="FFFF00"/>
                </a:solidFill>
              </a:rPr>
              <a:t>. </a:t>
            </a:r>
            <a:r>
              <a:rPr lang="en-US" sz="2500" dirty="0" err="1" smtClean="0">
                <a:solidFill>
                  <a:srgbClr val="FFFF00"/>
                </a:solidFill>
              </a:rPr>
              <a:t>Sử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dụng</a:t>
            </a:r>
            <a:r>
              <a:rPr lang="en-US" sz="2500" dirty="0" smtClean="0">
                <a:solidFill>
                  <a:srgbClr val="FFFF00"/>
                </a:solidFill>
              </a:rPr>
              <a:t> arrow function </a:t>
            </a:r>
            <a:r>
              <a:rPr lang="en-US" sz="2500" dirty="0" err="1" smtClean="0">
                <a:solidFill>
                  <a:srgbClr val="FFFF00"/>
                </a:solidFill>
              </a:rPr>
              <a:t>và</a:t>
            </a:r>
            <a:r>
              <a:rPr lang="en-US" sz="2500" dirty="0" smtClean="0">
                <a:solidFill>
                  <a:srgbClr val="FFFF00"/>
                </a:solidFill>
              </a:rPr>
              <a:t> non-arrow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010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763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Định nghĩa một mảng các objects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/>
          <a:stretch/>
        </p:blipFill>
        <p:spPr>
          <a:xfrm>
            <a:off x="255104" y="1291042"/>
            <a:ext cx="5792061" cy="28927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4" y="4400550"/>
            <a:ext cx="2971800" cy="5232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21498" y="1320031"/>
            <a:ext cx="25758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data.js</a:t>
            </a:r>
            <a:endParaRPr lang="en-US" sz="2100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1497" y="4371561"/>
            <a:ext cx="25758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</a:t>
            </a:r>
            <a:r>
              <a:rPr lang="is-I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server.js</a:t>
            </a:r>
            <a:endParaRPr lang="en-US" sz="2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99095"/>
            <a:ext cx="8763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Thêm 1 object mới(push hoặc concat)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/>
          <a:stretch/>
        </p:blipFill>
        <p:spPr>
          <a:xfrm>
            <a:off x="304800" y="1581150"/>
            <a:ext cx="4114800" cy="17211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3511461"/>
            <a:ext cx="46482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rgbClr val="FFFF00"/>
                </a:solidFill>
              </a:rPr>
              <a:t>1. So </a:t>
            </a:r>
            <a:r>
              <a:rPr lang="en-US" sz="2500" dirty="0" err="1" smtClean="0">
                <a:solidFill>
                  <a:srgbClr val="FFFF00"/>
                </a:solidFill>
              </a:rPr>
              <a:t>sánh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giữa</a:t>
            </a:r>
            <a:r>
              <a:rPr lang="en-US" sz="2500" dirty="0" smtClean="0">
                <a:solidFill>
                  <a:srgbClr val="FFFF00"/>
                </a:solidFill>
              </a:rPr>
              <a:t> push </a:t>
            </a:r>
            <a:r>
              <a:rPr lang="en-US" sz="2500" dirty="0" err="1" smtClean="0">
                <a:solidFill>
                  <a:srgbClr val="FFFF00"/>
                </a:solidFill>
              </a:rPr>
              <a:t>và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concat</a:t>
            </a:r>
            <a:r>
              <a:rPr lang="en-US" sz="2500" dirty="0" smtClean="0">
                <a:solidFill>
                  <a:srgbClr val="FFFF00"/>
                </a:solidFill>
              </a:rPr>
              <a:t> ?</a:t>
            </a:r>
            <a:endParaRPr lang="en-US" sz="2500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248150"/>
            <a:ext cx="73152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rgbClr val="FFFF00"/>
                </a:solidFill>
              </a:rPr>
              <a:t>2. </a:t>
            </a:r>
            <a:r>
              <a:rPr lang="en-US" sz="2500" dirty="0" err="1" smtClean="0">
                <a:solidFill>
                  <a:srgbClr val="FFFF00"/>
                </a:solidFill>
              </a:rPr>
              <a:t>Có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thể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thêm</a:t>
            </a:r>
            <a:r>
              <a:rPr lang="en-US" sz="2500" dirty="0" smtClean="0">
                <a:solidFill>
                  <a:srgbClr val="FFFF00"/>
                </a:solidFill>
              </a:rPr>
              <a:t> 1 </a:t>
            </a:r>
            <a:r>
              <a:rPr lang="en-US" sz="2500" dirty="0" err="1" smtClean="0">
                <a:solidFill>
                  <a:srgbClr val="FFFF00"/>
                </a:solidFill>
              </a:rPr>
              <a:t>trường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khác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vào</a:t>
            </a:r>
            <a:r>
              <a:rPr lang="en-US" sz="2500" dirty="0" smtClean="0">
                <a:solidFill>
                  <a:srgbClr val="FFFF00"/>
                </a:solidFill>
              </a:rPr>
              <a:t> object </a:t>
            </a:r>
            <a:r>
              <a:rPr lang="en-US" sz="2500" dirty="0" err="1" smtClean="0">
                <a:solidFill>
                  <a:srgbClr val="FFFF00"/>
                </a:solidFill>
              </a:rPr>
              <a:t>mới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smtClean="0">
                <a:solidFill>
                  <a:srgbClr val="FFFF00"/>
                </a:solidFill>
              </a:rPr>
              <a:t>?. </a:t>
            </a:r>
            <a:endParaRPr lang="en-US" sz="25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20685</TotalTime>
  <Words>226</Words>
  <Application>Microsoft Macintosh PowerPoint</Application>
  <PresentationFormat>On-screen Show (16:9)</PresentationFormat>
  <Paragraphs>36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Corbel</vt:lpstr>
      <vt:lpstr>Mangal</vt:lpstr>
      <vt:lpstr>Segoe UI</vt:lpstr>
      <vt:lpstr>SF UI Text</vt:lpstr>
      <vt:lpstr>Verdana</vt:lpstr>
      <vt:lpstr>Arial</vt:lpstr>
      <vt:lpstr>TechMasterBlack</vt:lpstr>
      <vt:lpstr>PowerPoint Presentation</vt:lpstr>
      <vt:lpstr>Nội dung chính</vt:lpstr>
      <vt:lpstr>Arrow function</vt:lpstr>
      <vt:lpstr>Module, import, export</vt:lpstr>
      <vt:lpstr>Excercises</vt:lpstr>
      <vt:lpstr>Mảng các object(đối tượng)</vt:lpstr>
      <vt:lpstr>Mảng các object(đối tượng)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3957</cp:revision>
  <dcterms:created xsi:type="dcterms:W3CDTF">2010-08-13T13:59:12Z</dcterms:created>
  <dcterms:modified xsi:type="dcterms:W3CDTF">2018-06-26T07:18:24Z</dcterms:modified>
</cp:coreProperties>
</file>