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337" r:id="rId3"/>
    <p:sldId id="340" r:id="rId4"/>
    <p:sldId id="341" r:id="rId5"/>
    <p:sldId id="342" r:id="rId6"/>
    <p:sldId id="343" r:id="rId7"/>
    <p:sldId id="344" r:id="rId8"/>
    <p:sldId id="345" r:id="rId9"/>
    <p:sldId id="347" r:id="rId10"/>
    <p:sldId id="348" r:id="rId11"/>
    <p:sldId id="349" r:id="rId12"/>
    <p:sldId id="350" r:id="rId13"/>
    <p:sldId id="31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BCF0A"/>
    <a:srgbClr val="ECF613"/>
    <a:srgbClr val="D4D400"/>
    <a:srgbClr val="FFFF00"/>
    <a:srgbClr val="003C83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66" autoAdjust="0"/>
    <p:restoredTop sz="95343" autoAdjust="0"/>
  </p:normalViewPr>
  <p:slideViewPr>
    <p:cSldViewPr>
      <p:cViewPr>
        <p:scale>
          <a:sx n="193" d="100"/>
          <a:sy n="193" d="100"/>
        </p:scale>
        <p:origin x="2904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71550"/>
            <a:ext cx="41881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343150"/>
            <a:ext cx="4186614" cy="1145744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4658139" y="1182200"/>
            <a:ext cx="1828800" cy="721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4658139" y="2535022"/>
            <a:ext cx="3415748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2 =&gt; key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“</a:t>
            </a:r>
            <a:r>
              <a:rPr lang="en-US" dirty="0" err="1" smtClean="0"/>
              <a:t>có</a:t>
            </a:r>
            <a:r>
              <a:rPr lang="en-US" dirty="0" smtClean="0"/>
              <a:t> space”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2500"/>
          <a:stretch/>
        </p:blipFill>
        <p:spPr>
          <a:xfrm>
            <a:off x="228599" y="4120016"/>
            <a:ext cx="7086601" cy="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2395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1.Viết </a:t>
            </a:r>
            <a:r>
              <a:rPr lang="en-US" dirty="0" err="1" smtClean="0">
                <a:solidFill>
                  <a:srgbClr val="FFFF00"/>
                </a:solidFill>
              </a:rPr>
              <a:t>chương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trình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truyền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parameter: </a:t>
            </a:r>
            <a:r>
              <a:rPr lang="en-US" dirty="0" err="1" smtClean="0">
                <a:solidFill>
                  <a:srgbClr val="FFFF00"/>
                </a:solidFill>
              </a:rPr>
              <a:t>firstName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lastName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hiện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2.Truyền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2 </a:t>
            </a:r>
            <a:r>
              <a:rPr lang="en-US" dirty="0" err="1" smtClean="0">
                <a:solidFill>
                  <a:srgbClr val="FFFF00"/>
                </a:solidFill>
              </a:rPr>
              <a:t>param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x,y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hiện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tổng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3.Tạo 2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xAxis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ngày</a:t>
            </a:r>
            <a:r>
              <a:rPr lang="en-US" dirty="0" smtClean="0">
                <a:solidFill>
                  <a:srgbClr val="FFFF00"/>
                </a:solidFill>
              </a:rPr>
              <a:t>(string </a:t>
            </a:r>
            <a:r>
              <a:rPr lang="en-US" dirty="0" err="1" smtClean="0">
                <a:solidFill>
                  <a:srgbClr val="FFFF00"/>
                </a:solidFill>
              </a:rPr>
              <a:t>dạng</a:t>
            </a:r>
            <a:r>
              <a:rPr lang="en-US" dirty="0" smtClean="0">
                <a:solidFill>
                  <a:srgbClr val="FFFF00"/>
                </a:solidFill>
              </a:rPr>
              <a:t> “17-06-2018”), </a:t>
            </a:r>
            <a:r>
              <a:rPr lang="en-US" dirty="0" err="1" smtClean="0">
                <a:solidFill>
                  <a:srgbClr val="FFFF00"/>
                </a:solidFill>
              </a:rPr>
              <a:t>yAxist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tiền</a:t>
            </a:r>
            <a:r>
              <a:rPr lang="en-US" dirty="0" smtClean="0">
                <a:solidFill>
                  <a:srgbClr val="FFFF00"/>
                </a:solidFill>
              </a:rPr>
              <a:t> chi </a:t>
            </a:r>
            <a:r>
              <a:rPr lang="en-US" dirty="0" err="1" smtClean="0">
                <a:solidFill>
                  <a:srgbClr val="FFFF00"/>
                </a:solidFill>
              </a:rPr>
              <a:t>tiêu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Chỉnh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sửa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một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nhiều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giá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trị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trong</a:t>
            </a:r>
            <a:r>
              <a:rPr lang="en-US" dirty="0" smtClean="0">
                <a:solidFill>
                  <a:srgbClr val="FFFF00"/>
                </a:solidFill>
              </a:rPr>
              <a:t> list. </a:t>
            </a:r>
            <a:r>
              <a:rPr lang="en-US" dirty="0" err="1" smtClean="0">
                <a:solidFill>
                  <a:srgbClr val="FFFF00"/>
                </a:solidFill>
              </a:rPr>
              <a:t>Thực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hành</a:t>
            </a:r>
            <a:r>
              <a:rPr lang="en-US" dirty="0" smtClean="0">
                <a:solidFill>
                  <a:srgbClr val="FFFF00"/>
                </a:solidFill>
              </a:rPr>
              <a:t> 2 </a:t>
            </a:r>
            <a:r>
              <a:rPr lang="en-US" dirty="0" err="1" smtClean="0">
                <a:solidFill>
                  <a:srgbClr val="FFFF00"/>
                </a:solidFill>
              </a:rPr>
              <a:t>cách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FF00"/>
                </a:solidFill>
              </a:rPr>
              <a:t>Sử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dụng</a:t>
            </a:r>
            <a:r>
              <a:rPr lang="en-US" dirty="0" smtClean="0">
                <a:solidFill>
                  <a:srgbClr val="FFFF00"/>
                </a:solidFill>
              </a:rPr>
              <a:t> list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object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FF00"/>
                </a:solidFill>
              </a:rPr>
              <a:t>Sử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dụng</a:t>
            </a:r>
            <a:r>
              <a:rPr lang="en-US" dirty="0" smtClean="0">
                <a:solidFill>
                  <a:srgbClr val="FFFF00"/>
                </a:solidFill>
              </a:rPr>
              <a:t> object(</a:t>
            </a:r>
            <a:r>
              <a:rPr lang="en-US" dirty="0" err="1" smtClean="0">
                <a:solidFill>
                  <a:srgbClr val="FFFF00"/>
                </a:solidFill>
              </a:rPr>
              <a:t>ko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dùng</a:t>
            </a:r>
            <a:r>
              <a:rPr lang="en-US" dirty="0" smtClean="0">
                <a:solidFill>
                  <a:srgbClr val="FFFF00"/>
                </a:solidFill>
              </a:rPr>
              <a:t> list)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Bài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này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mục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đích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nêu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ưu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của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dữ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liệu</a:t>
            </a:r>
            <a:r>
              <a:rPr lang="en-US" dirty="0" smtClean="0">
                <a:solidFill>
                  <a:srgbClr val="FFFF00"/>
                </a:solidFill>
              </a:rPr>
              <a:t> object </a:t>
            </a:r>
            <a:r>
              <a:rPr lang="en-US" dirty="0" err="1" smtClean="0">
                <a:solidFill>
                  <a:srgbClr val="FFFF00"/>
                </a:solidFill>
              </a:rPr>
              <a:t>trong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thêm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bớt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thuộc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tính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1. </a:t>
            </a: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Javascript</a:t>
            </a:r>
            <a:r>
              <a:rPr lang="en-US" dirty="0" smtClean="0"/>
              <a:t> ECMAScript 6.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2. </a:t>
            </a:r>
            <a:r>
              <a:rPr lang="en-US" dirty="0" err="1" smtClean="0"/>
              <a:t>Làm</a:t>
            </a:r>
            <a:r>
              <a:rPr lang="en-US" dirty="0" smtClean="0"/>
              <a:t> 3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TodoList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- App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- App tracking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0" t="14781" r="34400" b="18706"/>
          <a:stretch/>
        </p:blipFill>
        <p:spPr>
          <a:xfrm>
            <a:off x="7570304" y="971644"/>
            <a:ext cx="1447800" cy="1681316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Cài</a:t>
            </a:r>
            <a:r>
              <a:rPr lang="en-US" dirty="0" smtClean="0"/>
              <a:t> Homebrew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Cài</a:t>
            </a:r>
            <a:r>
              <a:rPr lang="en-US" dirty="0" smtClean="0"/>
              <a:t> node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node -v ; </a:t>
            </a:r>
            <a:r>
              <a:rPr lang="en-US" dirty="0" err="1" smtClean="0"/>
              <a:t>npm</a:t>
            </a:r>
            <a:r>
              <a:rPr lang="en-US" dirty="0" smtClean="0"/>
              <a:t> install,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791200" y="1015448"/>
            <a:ext cx="1524000" cy="16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distro(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F08D49"/>
                </a:solidFill>
              </a:rPr>
              <a:t>curl</a:t>
            </a:r>
            <a:r>
              <a:rPr lang="en-US" sz="2500" dirty="0" smtClean="0"/>
              <a:t> -</a:t>
            </a:r>
            <a:r>
              <a:rPr lang="en-US" sz="2500" dirty="0" err="1" smtClean="0"/>
              <a:t>sL</a:t>
            </a:r>
            <a:r>
              <a:rPr lang="en-US" sz="2500" dirty="0" smtClean="0"/>
              <a:t> https://</a:t>
            </a:r>
            <a:r>
              <a:rPr lang="en-US" sz="2500" dirty="0" err="1" smtClean="0"/>
              <a:t>deb.nodesource.com</a:t>
            </a:r>
            <a:r>
              <a:rPr lang="en-US" sz="2500" dirty="0" smtClean="0"/>
              <a:t>/setup_8.x </a:t>
            </a:r>
            <a:r>
              <a:rPr lang="en-US" sz="2500" dirty="0" smtClean="0">
                <a:solidFill>
                  <a:srgbClr val="67CDCC"/>
                </a:solidFill>
              </a:rPr>
              <a:t>|</a:t>
            </a:r>
            <a:r>
              <a:rPr lang="en-US" sz="2500" dirty="0" smtClean="0"/>
              <a:t>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-E </a:t>
            </a:r>
            <a:r>
              <a:rPr lang="en-US" sz="2500" dirty="0" smtClean="0">
                <a:solidFill>
                  <a:srgbClr val="F08D49"/>
                </a:solidFill>
              </a:rPr>
              <a:t>bash</a:t>
            </a:r>
            <a:r>
              <a:rPr lang="en-US" sz="2500" dirty="0" smtClean="0"/>
              <a:t> -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apt-get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install</a:t>
            </a:r>
            <a:r>
              <a:rPr lang="en-US" sz="2500" dirty="0" smtClean="0"/>
              <a:t> -y </a:t>
            </a:r>
            <a:r>
              <a:rPr lang="en-US" sz="2500" dirty="0" err="1" smtClean="0"/>
              <a:t>nodejs</a:t>
            </a:r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667793" y="1551508"/>
            <a:ext cx="1524000" cy="1669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62" y="1701896"/>
            <a:ext cx="1377785" cy="151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0" t="12812" r="27070" b="15938"/>
          <a:stretch/>
        </p:blipFill>
        <p:spPr>
          <a:xfrm>
            <a:off x="7239000" y="1698544"/>
            <a:ext cx="1828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  Download .</a:t>
            </a:r>
            <a:r>
              <a:rPr lang="en-US" dirty="0" err="1" smtClean="0"/>
              <a:t>msi</a:t>
            </a:r>
            <a:r>
              <a:rPr lang="en-US" dirty="0" smtClean="0"/>
              <a:t> file(file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Set environment path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F08D49"/>
                </a:solidFill>
              </a:rPr>
              <a:t>curl</a:t>
            </a:r>
            <a:r>
              <a:rPr lang="en-US" sz="2500" dirty="0" smtClean="0"/>
              <a:t> -</a:t>
            </a:r>
            <a:r>
              <a:rPr lang="en-US" sz="2500" dirty="0" err="1" smtClean="0"/>
              <a:t>sL</a:t>
            </a:r>
            <a:r>
              <a:rPr lang="en-US" sz="2500" dirty="0" smtClean="0"/>
              <a:t> https://</a:t>
            </a:r>
            <a:r>
              <a:rPr lang="en-US" sz="2500" dirty="0" err="1" smtClean="0"/>
              <a:t>deb.nodesource.com</a:t>
            </a:r>
            <a:r>
              <a:rPr lang="en-US" sz="2500" dirty="0" smtClean="0"/>
              <a:t>/setup_8.x </a:t>
            </a:r>
            <a:r>
              <a:rPr lang="en-US" sz="2500" dirty="0" smtClean="0">
                <a:solidFill>
                  <a:srgbClr val="67CDCC"/>
                </a:solidFill>
              </a:rPr>
              <a:t>|</a:t>
            </a:r>
            <a:r>
              <a:rPr lang="en-US" sz="2500" dirty="0" smtClean="0"/>
              <a:t>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-E </a:t>
            </a:r>
            <a:r>
              <a:rPr lang="en-US" sz="2500" dirty="0" smtClean="0">
                <a:solidFill>
                  <a:srgbClr val="F08D49"/>
                </a:solidFill>
              </a:rPr>
              <a:t>bash</a:t>
            </a:r>
            <a:r>
              <a:rPr lang="en-US" sz="2500" dirty="0" smtClean="0"/>
              <a:t> -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apt-get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install</a:t>
            </a:r>
            <a:r>
              <a:rPr lang="en-US" sz="2500" dirty="0" smtClean="0"/>
              <a:t> -y </a:t>
            </a:r>
            <a:r>
              <a:rPr lang="en-US" sz="2500" dirty="0" err="1" smtClean="0"/>
              <a:t>nodejs</a:t>
            </a:r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667793" y="1551508"/>
            <a:ext cx="1524000" cy="1669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0" t="6291" r="30240" b="6291"/>
          <a:stretch/>
        </p:blipFill>
        <p:spPr>
          <a:xfrm>
            <a:off x="7348506" y="1621189"/>
            <a:ext cx="1530451" cy="15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npm</a:t>
            </a:r>
            <a:r>
              <a:rPr lang="en-US" dirty="0" smtClean="0"/>
              <a:t> = Node Package Manager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“blank project”</a:t>
            </a:r>
            <a:r>
              <a:rPr lang="en-US" dirty="0" smtClean="0"/>
              <a:t>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08D49"/>
                </a:solidFill>
              </a:rPr>
              <a:t>npm</a:t>
            </a:r>
            <a:r>
              <a:rPr lang="en-US" dirty="0" smtClean="0">
                <a:solidFill>
                  <a:srgbClr val="F08D49"/>
                </a:solidFill>
              </a:rPr>
              <a:t> </a:t>
            </a:r>
            <a:r>
              <a:rPr lang="en-US" dirty="0" err="1" smtClean="0">
                <a:solidFill>
                  <a:srgbClr val="F08D49"/>
                </a:solidFill>
              </a:rPr>
              <a:t>init</a:t>
            </a:r>
            <a:endParaRPr lang="en-US" dirty="0" smtClean="0">
              <a:solidFill>
                <a:srgbClr val="F08D4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 repo, name, version,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2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8800" y="2272333"/>
            <a:ext cx="1981200" cy="59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start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3090395"/>
            <a:ext cx="3801081" cy="1616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5" y="2047736"/>
            <a:ext cx="5553618" cy="85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778271"/>
            <a:ext cx="5530427" cy="11076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538" y="2416849"/>
            <a:ext cx="4638261" cy="3073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7646" y="2932030"/>
            <a:ext cx="5181600" cy="468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3000" dirty="0" err="1" smtClean="0">
                <a:solidFill>
                  <a:srgbClr val="FFFF00"/>
                </a:solidFill>
              </a:rPr>
              <a:t>npm</a:t>
            </a:r>
            <a:r>
              <a:rPr lang="en-US" sz="3000" dirty="0" smtClean="0">
                <a:solidFill>
                  <a:srgbClr val="FFFF00"/>
                </a:solidFill>
              </a:rPr>
              <a:t> install </a:t>
            </a:r>
            <a:r>
              <a:rPr lang="mr-IN" sz="3000" dirty="0" smtClean="0">
                <a:solidFill>
                  <a:srgbClr val="FFFF00"/>
                </a:solidFill>
              </a:rPr>
              <a:t>–</a:t>
            </a:r>
            <a:r>
              <a:rPr lang="en-US" sz="3000" dirty="0" err="1" smtClean="0">
                <a:solidFill>
                  <a:srgbClr val="FFFF00"/>
                </a:solidFill>
              </a:rPr>
              <a:t>savedev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nodemon</a:t>
            </a:r>
            <a:endParaRPr lang="en-US" sz="30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3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565" y="3028950"/>
            <a:ext cx="1964635" cy="241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65" y="4019551"/>
            <a:ext cx="2421835" cy="6877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7646" y="4141491"/>
            <a:ext cx="4876800" cy="468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install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save express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895350"/>
            <a:ext cx="8839200" cy="397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nodemon</a:t>
            </a:r>
            <a:r>
              <a:rPr lang="en-US" dirty="0" smtClean="0"/>
              <a:t> = Node monitor = Code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app </a:t>
            </a:r>
            <a:r>
              <a:rPr lang="en-US" dirty="0" err="1" smtClean="0"/>
              <a:t>tự</a:t>
            </a:r>
            <a:r>
              <a:rPr lang="en-US" dirty="0" smtClean="0"/>
              <a:t> reload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r>
              <a:rPr lang="en-US" dirty="0" smtClean="0"/>
              <a:t> + ES6: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08D49"/>
                </a:solidFill>
              </a:rPr>
              <a:t>nodemon</a:t>
            </a:r>
            <a:r>
              <a:rPr lang="en-US" dirty="0" smtClean="0">
                <a:solidFill>
                  <a:srgbClr val="F08D49"/>
                </a:solidFill>
              </a:rPr>
              <a:t>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r>
              <a:rPr lang="en-US" dirty="0">
                <a:solidFill>
                  <a:srgbClr val="F08D49"/>
                </a:solidFill>
              </a:rPr>
              <a:t> --exec babel-node</a:t>
            </a:r>
            <a:endParaRPr lang="en-US" dirty="0" smtClean="0">
              <a:solidFill>
                <a:srgbClr val="F08D4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(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08D49"/>
                </a:solidFill>
              </a:rPr>
              <a:t>node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params</a:t>
            </a:r>
            <a:r>
              <a:rPr lang="en-US" dirty="0" smtClean="0"/>
              <a:t> &amp; show log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43400" y="2454137"/>
            <a:ext cx="4343400" cy="103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let = </a:t>
            </a:r>
            <a:r>
              <a:rPr lang="en-US" dirty="0" smtClean="0"/>
              <a:t>”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= </a:t>
            </a:r>
            <a:r>
              <a:rPr lang="en-US" dirty="0"/>
              <a:t>”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err="1"/>
              <a:t>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895350"/>
            <a:ext cx="8839201" cy="841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1885950"/>
            <a:ext cx="4114801" cy="3078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20126" r="11304" b="18510"/>
          <a:stretch/>
        </p:blipFill>
        <p:spPr>
          <a:xfrm>
            <a:off x="4459356" y="1885950"/>
            <a:ext cx="2904068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3964" r="5149"/>
          <a:stretch/>
        </p:blipFill>
        <p:spPr>
          <a:xfrm>
            <a:off x="4485860" y="3567831"/>
            <a:ext cx="2743200" cy="14237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5859" y="3935828"/>
            <a:ext cx="543341" cy="5409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9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20444</TotalTime>
  <Words>362</Words>
  <Application>Microsoft Macintosh PowerPoint</Application>
  <PresentationFormat>On-screen Show (16:9)</PresentationFormat>
  <Paragraphs>59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Corbel</vt:lpstr>
      <vt:lpstr>Mangal</vt:lpstr>
      <vt:lpstr>Segoe UI</vt:lpstr>
      <vt:lpstr>SF UI Text</vt:lpstr>
      <vt:lpstr>Arial</vt:lpstr>
      <vt:lpstr>TechMasterBlack</vt:lpstr>
      <vt:lpstr>PowerPoint Presentation</vt:lpstr>
      <vt:lpstr>Nội dung chính</vt:lpstr>
      <vt:lpstr>Cài đặt Nodejs trên MacOS</vt:lpstr>
      <vt:lpstr>Cài đặt Nodejs trên Linux</vt:lpstr>
      <vt:lpstr>Cài đặt Nodejs trên Windows</vt:lpstr>
      <vt:lpstr>Viết ứng dụng Nodejs đầu tiên</vt:lpstr>
      <vt:lpstr>Cài đặt packages</vt:lpstr>
      <vt:lpstr>Thư viện nodemon</vt:lpstr>
      <vt:lpstr>Input params &amp; show log</vt:lpstr>
      <vt:lpstr>Định nghĩa object</vt:lpstr>
      <vt:lpstr>Excercises</vt:lpstr>
      <vt:lpstr>Questions and Answers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3919</cp:revision>
  <dcterms:created xsi:type="dcterms:W3CDTF">2010-08-13T13:59:12Z</dcterms:created>
  <dcterms:modified xsi:type="dcterms:W3CDTF">2018-06-18T05:49:04Z</dcterms:modified>
</cp:coreProperties>
</file>