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4" r:id="rId2"/>
    <p:sldId id="337" r:id="rId3"/>
    <p:sldId id="340" r:id="rId4"/>
    <p:sldId id="351" r:id="rId5"/>
    <p:sldId id="350" r:id="rId6"/>
    <p:sldId id="352" r:id="rId7"/>
    <p:sldId id="341" r:id="rId8"/>
    <p:sldId id="353" r:id="rId9"/>
    <p:sldId id="342" r:id="rId10"/>
    <p:sldId id="343" r:id="rId11"/>
    <p:sldId id="354" r:id="rId12"/>
    <p:sldId id="355" r:id="rId13"/>
    <p:sldId id="356" r:id="rId14"/>
    <p:sldId id="357" r:id="rId15"/>
    <p:sldId id="358" r:id="rId16"/>
    <p:sldId id="360" r:id="rId17"/>
    <p:sldId id="338" r:id="rId18"/>
    <p:sldId id="359" r:id="rId19"/>
    <p:sldId id="31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92D050"/>
    <a:srgbClr val="FBCF0A"/>
    <a:srgbClr val="ECF613"/>
    <a:srgbClr val="D4D400"/>
    <a:srgbClr val="FFFF00"/>
    <a:srgbClr val="003C83"/>
    <a:srgbClr val="DCF600"/>
    <a:srgbClr val="FF33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5425" autoAdjust="0"/>
  </p:normalViewPr>
  <p:slideViewPr>
    <p:cSldViewPr>
      <p:cViewPr>
        <p:scale>
          <a:sx n="193" d="100"/>
          <a:sy n="193" d="100"/>
        </p:scale>
        <p:origin x="4360" y="1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Request, Response, 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4356100" cy="411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63" y="895350"/>
            <a:ext cx="469080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=&gt;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file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228600" y="1733550"/>
            <a:ext cx="7889056" cy="1328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9449"/>
          <a:stretch/>
        </p:blipFill>
        <p:spPr>
          <a:xfrm>
            <a:off x="245165" y="3562350"/>
            <a:ext cx="5334000" cy="1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=&gt;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file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228600" y="1733550"/>
            <a:ext cx="7889056" cy="1328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9449"/>
          <a:stretch/>
        </p:blipFill>
        <p:spPr>
          <a:xfrm>
            <a:off x="245165" y="3562350"/>
            <a:ext cx="5334000" cy="1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request </a:t>
            </a:r>
            <a:r>
              <a:rPr lang="en-US" dirty="0" err="1" smtClean="0"/>
              <a:t>bằng</a:t>
            </a:r>
            <a:r>
              <a:rPr lang="en-US" dirty="0" smtClean="0"/>
              <a:t> curl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00B0F0"/>
                </a:solidFill>
              </a:rPr>
              <a:t>curl </a:t>
            </a:r>
            <a:r>
              <a:rPr lang="en-US" sz="2500" dirty="0"/>
              <a:t>http://localhost:3000/</a:t>
            </a:r>
            <a:r>
              <a:rPr lang="en-US" sz="2500" dirty="0" err="1"/>
              <a:t>task?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</a:rPr>
              <a:t>nameContain</a:t>
            </a:r>
            <a:r>
              <a:rPr lang="en-US" sz="2500" dirty="0"/>
              <a:t>=</a:t>
            </a:r>
            <a:r>
              <a:rPr lang="en-US" sz="2500" dirty="0">
                <a:solidFill>
                  <a:srgbClr val="7DBD00"/>
                </a:solidFill>
              </a:rPr>
              <a:t>'make</a:t>
            </a:r>
            <a:r>
              <a:rPr lang="en-US" sz="2500" dirty="0" smtClean="0">
                <a:solidFill>
                  <a:srgbClr val="7DBD00"/>
                </a:solidFill>
              </a:rPr>
              <a:t>'</a:t>
            </a:r>
          </a:p>
          <a:p>
            <a:pPr marL="0" indent="0">
              <a:spcBef>
                <a:spcPts val="600"/>
              </a:spcBef>
              <a:buNone/>
            </a:pP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00B0F0"/>
                </a:solidFill>
              </a:rPr>
              <a:t>curl</a:t>
            </a:r>
            <a:r>
              <a:rPr lang="en-US" sz="2500" dirty="0">
                <a:solidFill>
                  <a:srgbClr val="7DBD00"/>
                </a:solidFill>
              </a:rPr>
              <a:t> </a:t>
            </a:r>
            <a:r>
              <a:rPr lang="en-US" sz="2500" dirty="0"/>
              <a:t>--header </a:t>
            </a:r>
            <a:r>
              <a:rPr lang="en-US" sz="2500" dirty="0">
                <a:solidFill>
                  <a:srgbClr val="7DBD00"/>
                </a:solidFill>
              </a:rPr>
              <a:t>"</a:t>
            </a:r>
            <a:r>
              <a:rPr lang="en-US" sz="2500" dirty="0">
                <a:solidFill>
                  <a:schemeClr val="accent6"/>
                </a:solidFill>
              </a:rPr>
              <a:t>Content-Type</a:t>
            </a:r>
            <a:r>
              <a:rPr lang="en-US" sz="2500" dirty="0">
                <a:solidFill>
                  <a:srgbClr val="7DBD00"/>
                </a:solidFill>
              </a:rPr>
              <a:t>: application/</a:t>
            </a:r>
            <a:r>
              <a:rPr lang="en-US" sz="2500" dirty="0" err="1">
                <a:solidFill>
                  <a:srgbClr val="7DBD00"/>
                </a:solidFill>
              </a:rPr>
              <a:t>json</a:t>
            </a:r>
            <a:r>
              <a:rPr lang="en-US" sz="2500" dirty="0">
                <a:solidFill>
                  <a:srgbClr val="7DBD00"/>
                </a:solidFill>
              </a:rPr>
              <a:t>" \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7DBD00"/>
                </a:solidFill>
              </a:rPr>
              <a:t> </a:t>
            </a:r>
            <a:r>
              <a:rPr lang="en-US" sz="2500" dirty="0" smtClean="0">
                <a:solidFill>
                  <a:srgbClr val="7DBD00"/>
                </a:solidFill>
              </a:rPr>
              <a:t>       </a:t>
            </a:r>
            <a:r>
              <a:rPr lang="en-US" sz="2500" dirty="0" smtClean="0"/>
              <a:t>--</a:t>
            </a:r>
            <a:r>
              <a:rPr lang="en-US" sz="2500" dirty="0"/>
              <a:t>request </a:t>
            </a:r>
            <a:r>
              <a:rPr lang="en-US" sz="2500" dirty="0">
                <a:solidFill>
                  <a:srgbClr val="7DBD00"/>
                </a:solidFill>
              </a:rPr>
              <a:t>POST \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7DBD00"/>
                </a:solidFill>
              </a:rPr>
              <a:t> </a:t>
            </a:r>
            <a:r>
              <a:rPr lang="en-US" sz="2500" dirty="0" smtClean="0">
                <a:solidFill>
                  <a:srgbClr val="7DBD00"/>
                </a:solidFill>
              </a:rPr>
              <a:t>       </a:t>
            </a:r>
            <a:r>
              <a:rPr lang="en-US" sz="2500" dirty="0" smtClean="0"/>
              <a:t>--</a:t>
            </a:r>
            <a:r>
              <a:rPr lang="en-US" sz="2500" dirty="0"/>
              <a:t>data</a:t>
            </a:r>
            <a:r>
              <a:rPr lang="en-US" sz="2500" dirty="0">
                <a:solidFill>
                  <a:srgbClr val="7DBD00"/>
                </a:solidFill>
              </a:rPr>
              <a:t> </a:t>
            </a:r>
            <a:r>
              <a:rPr lang="en-US" sz="2500" dirty="0" smtClean="0">
                <a:solidFill>
                  <a:srgbClr val="7DBD00"/>
                </a:solidFill>
              </a:rPr>
              <a:t>' {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id"</a:t>
            </a:r>
            <a:r>
              <a:rPr lang="en-US" sz="2500" dirty="0">
                <a:solidFill>
                  <a:srgbClr val="7DBD00"/>
                </a:solidFill>
              </a:rPr>
              <a:t>:"45678",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"name"</a:t>
            </a:r>
            <a:r>
              <a:rPr lang="en-US" sz="2500" dirty="0">
                <a:solidFill>
                  <a:srgbClr val="7DBD00"/>
                </a:solidFill>
              </a:rPr>
              <a:t>:"Make router with Express", </a:t>
            </a:r>
            <a:r>
              <a:rPr lang="en-US" sz="2500" dirty="0" smtClean="0">
                <a:solidFill>
                  <a:srgbClr val="7DBD00"/>
                </a:solidFill>
              </a:rPr>
              <a:t>                                                                    	          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listId"</a:t>
            </a:r>
            <a:r>
              <a:rPr lang="en-US" sz="2500" dirty="0">
                <a:solidFill>
                  <a:srgbClr val="7DBD00"/>
                </a:solidFill>
              </a:rPr>
              <a:t>:"12345"}' \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http</a:t>
            </a:r>
            <a:r>
              <a:rPr lang="en-US" sz="2500" dirty="0"/>
              <a:t>://localhost:3000/tasks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067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request </a:t>
            </a:r>
            <a:r>
              <a:rPr lang="en-US" dirty="0" err="1" smtClean="0"/>
              <a:t>bằng</a:t>
            </a:r>
            <a:r>
              <a:rPr lang="en-US" dirty="0" smtClean="0"/>
              <a:t> curl(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00B0F0"/>
                </a:solidFill>
              </a:rPr>
              <a:t>curl</a:t>
            </a:r>
            <a:r>
              <a:rPr lang="en-US" sz="2500" dirty="0" smtClean="0">
                <a:solidFill>
                  <a:srgbClr val="7DBD00"/>
                </a:solidFill>
              </a:rPr>
              <a:t>  </a:t>
            </a:r>
            <a:r>
              <a:rPr lang="en-US" sz="2500" dirty="0"/>
              <a:t>--request </a:t>
            </a:r>
            <a:r>
              <a:rPr lang="en-US" sz="2500" dirty="0">
                <a:solidFill>
                  <a:srgbClr val="7DBD00"/>
                </a:solidFill>
              </a:rPr>
              <a:t>PUT \    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/>
              <a:t>         -H </a:t>
            </a:r>
            <a:r>
              <a:rPr lang="en-US" sz="2500" dirty="0">
                <a:solidFill>
                  <a:srgbClr val="7DBD00"/>
                </a:solidFill>
              </a:rPr>
              <a:t>"</a:t>
            </a:r>
            <a:r>
              <a:rPr lang="en-US" sz="2500" dirty="0">
                <a:solidFill>
                  <a:schemeClr val="accent6"/>
                </a:solidFill>
              </a:rPr>
              <a:t>Content-Type: </a:t>
            </a:r>
            <a:r>
              <a:rPr lang="en-US" sz="2500" dirty="0">
                <a:solidFill>
                  <a:srgbClr val="7DBD00"/>
                </a:solidFill>
              </a:rPr>
              <a:t>application/</a:t>
            </a:r>
            <a:r>
              <a:rPr lang="en-US" sz="2500" dirty="0" err="1">
                <a:solidFill>
                  <a:srgbClr val="7DBD00"/>
                </a:solidFill>
              </a:rPr>
              <a:t>json</a:t>
            </a:r>
            <a:r>
              <a:rPr lang="en-US" sz="2500" dirty="0">
                <a:solidFill>
                  <a:srgbClr val="7DBD00"/>
                </a:solidFill>
              </a:rPr>
              <a:t>" \    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/>
              <a:t>         -</a:t>
            </a:r>
            <a:r>
              <a:rPr lang="en-US" sz="2500" dirty="0"/>
              <a:t>d </a:t>
            </a:r>
            <a:r>
              <a:rPr lang="en-US" sz="2500" dirty="0" smtClean="0">
                <a:solidFill>
                  <a:srgbClr val="7DBD00"/>
                </a:solidFill>
              </a:rPr>
              <a:t>'{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"id" </a:t>
            </a:r>
            <a:r>
              <a:rPr lang="en-US" sz="2500" dirty="0" smtClean="0">
                <a:solidFill>
                  <a:srgbClr val="7DBD00"/>
                </a:solidFill>
              </a:rPr>
              <a:t>:"</a:t>
            </a:r>
            <a:r>
              <a:rPr lang="en-US" sz="2500" dirty="0">
                <a:solidFill>
                  <a:srgbClr val="7DBD00"/>
                </a:solidFill>
              </a:rPr>
              <a:t>45678",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"name"</a:t>
            </a:r>
            <a:r>
              <a:rPr lang="en-US" sz="2500" dirty="0">
                <a:solidFill>
                  <a:srgbClr val="7DBD00"/>
                </a:solidFill>
              </a:rPr>
              <a:t>:"Make router with Express"}' \      </a:t>
            </a:r>
            <a:r>
              <a:rPr lang="en-US" sz="2500" dirty="0" smtClean="0">
                <a:solidFill>
                  <a:srgbClr val="7DBD00"/>
                </a:solidFill>
              </a:rPr>
              <a:t>           	</a:t>
            </a:r>
            <a:r>
              <a:rPr lang="en-US" sz="2500" dirty="0" smtClean="0"/>
              <a:t>http</a:t>
            </a:r>
            <a:r>
              <a:rPr lang="en-US" sz="2500" dirty="0"/>
              <a:t>://</a:t>
            </a:r>
            <a:r>
              <a:rPr lang="en-US" sz="2500" dirty="0" smtClean="0"/>
              <a:t>localhost:3000/tasks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00B0F0"/>
                </a:solidFill>
              </a:rPr>
              <a:t>curl</a:t>
            </a:r>
            <a:r>
              <a:rPr lang="en-US" sz="2500" dirty="0"/>
              <a:t>  --request </a:t>
            </a:r>
            <a:r>
              <a:rPr lang="en-US" sz="2500" dirty="0">
                <a:solidFill>
                  <a:srgbClr val="7DBD00"/>
                </a:solidFill>
              </a:rPr>
              <a:t>DELETE \</a:t>
            </a:r>
            <a:r>
              <a:rPr lang="en-US" sz="2500" dirty="0"/>
              <a:t>      </a:t>
            </a:r>
            <a:endParaRPr lang="en-US" sz="25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/>
              <a:t>         -</a:t>
            </a:r>
            <a:r>
              <a:rPr lang="en-US" sz="2500" dirty="0"/>
              <a:t>H </a:t>
            </a:r>
            <a:r>
              <a:rPr lang="en-US" sz="2500" dirty="0">
                <a:solidFill>
                  <a:srgbClr val="7DBD00"/>
                </a:solidFill>
              </a:rPr>
              <a:t>"</a:t>
            </a:r>
            <a:r>
              <a:rPr lang="en-US" sz="2500" dirty="0">
                <a:solidFill>
                  <a:schemeClr val="accent6"/>
                </a:solidFill>
              </a:rPr>
              <a:t>Content-Type: </a:t>
            </a:r>
            <a:r>
              <a:rPr lang="en-US" sz="2500" dirty="0">
                <a:solidFill>
                  <a:srgbClr val="7DBD00"/>
                </a:solidFill>
              </a:rPr>
              <a:t>application/</a:t>
            </a:r>
            <a:r>
              <a:rPr lang="en-US" sz="2500" dirty="0" err="1">
                <a:solidFill>
                  <a:srgbClr val="7DBD00"/>
                </a:solidFill>
              </a:rPr>
              <a:t>json</a:t>
            </a:r>
            <a:r>
              <a:rPr lang="en-US" sz="2500" dirty="0">
                <a:solidFill>
                  <a:srgbClr val="7DBD00"/>
                </a:solidFill>
              </a:rPr>
              <a:t>" \    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>
                <a:solidFill>
                  <a:srgbClr val="7DBD00"/>
                </a:solidFill>
              </a:rPr>
              <a:t> </a:t>
            </a:r>
            <a:r>
              <a:rPr lang="en-US" sz="2500" dirty="0" smtClean="0">
                <a:solidFill>
                  <a:srgbClr val="7DBD00"/>
                </a:solidFill>
              </a:rPr>
              <a:t>        </a:t>
            </a:r>
            <a:r>
              <a:rPr lang="en-US" sz="2500" dirty="0" smtClean="0"/>
              <a:t>-</a:t>
            </a:r>
            <a:r>
              <a:rPr lang="en-US" sz="2500" dirty="0"/>
              <a:t>d </a:t>
            </a:r>
            <a:r>
              <a:rPr lang="en-US" sz="2500" dirty="0">
                <a:solidFill>
                  <a:srgbClr val="7DBD00"/>
                </a:solidFill>
              </a:rPr>
              <a:t>'{</a:t>
            </a:r>
            <a:r>
              <a:rPr lang="en-US" sz="2500" dirty="0">
                <a:solidFill>
                  <a:schemeClr val="accent6"/>
                </a:solidFill>
              </a:rPr>
              <a:t>"id"</a:t>
            </a:r>
            <a:r>
              <a:rPr lang="en-US" sz="2500" dirty="0">
                <a:solidFill>
                  <a:srgbClr val="7DBD00"/>
                </a:solidFill>
              </a:rPr>
              <a:t>:"45678"}' \     </a:t>
            </a:r>
            <a:endParaRPr lang="en-US" sz="2500" dirty="0" smtClean="0">
              <a:solidFill>
                <a:srgbClr val="7DBD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7DBD00"/>
                </a:solidFill>
              </a:rPr>
              <a:t>	</a:t>
            </a:r>
            <a:r>
              <a:rPr lang="en-US" sz="2500" dirty="0" smtClean="0"/>
              <a:t> http://localhost:3000/tasks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6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request </a:t>
            </a:r>
            <a:r>
              <a:rPr lang="en-US" dirty="0" err="1" smtClean="0"/>
              <a:t>bằng</a:t>
            </a:r>
            <a:r>
              <a:rPr lang="en-US" dirty="0" smtClean="0"/>
              <a:t> Postman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/>
          <a:stretch/>
        </p:blipFill>
        <p:spPr>
          <a:xfrm>
            <a:off x="1066800" y="742950"/>
            <a:ext cx="73231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data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3" b="9505"/>
          <a:stretch/>
        </p:blipFill>
        <p:spPr>
          <a:xfrm>
            <a:off x="0" y="742950"/>
            <a:ext cx="9144000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340995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500" dirty="0" err="1" smtClean="0"/>
              <a:t>request</a:t>
            </a:r>
            <a:r>
              <a:rPr lang="en-US" sz="2500" dirty="0" err="1" smtClean="0">
                <a:solidFill>
                  <a:srgbClr val="FFFF00"/>
                </a:solidFill>
              </a:rPr>
              <a:t>.params</a:t>
            </a:r>
            <a:r>
              <a:rPr lang="en-US" sz="2500" dirty="0" smtClean="0">
                <a:solidFill>
                  <a:srgbClr val="FFFF00"/>
                </a:solidFill>
              </a:rPr>
              <a:t>:</a:t>
            </a:r>
            <a:r>
              <a:rPr lang="en-US" sz="2500" dirty="0" smtClean="0">
                <a:solidFill>
                  <a:srgbClr val="00B0F0"/>
                </a:solidFill>
              </a:rPr>
              <a:t> </a:t>
            </a:r>
            <a:r>
              <a:rPr lang="en-US" sz="2500" dirty="0" smtClean="0"/>
              <a:t>client </a:t>
            </a:r>
            <a:r>
              <a:rPr lang="en-US" sz="2500" dirty="0" err="1" smtClean="0"/>
              <a:t>gửi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FFF00"/>
                </a:solidFill>
              </a:rPr>
              <a:t>GET</a:t>
            </a:r>
            <a:r>
              <a:rPr lang="en-US" sz="2500" dirty="0" smtClean="0"/>
              <a:t> method qua URL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err="1" smtClean="0"/>
              <a:t>request</a:t>
            </a:r>
            <a:r>
              <a:rPr lang="en-US" sz="2500" dirty="0" err="1" smtClean="0">
                <a:solidFill>
                  <a:srgbClr val="FFFF00"/>
                </a:solidFill>
              </a:rPr>
              <a:t>.query</a:t>
            </a:r>
            <a:r>
              <a:rPr lang="en-US" sz="2500" dirty="0" smtClean="0">
                <a:solidFill>
                  <a:srgbClr val="FFFF00"/>
                </a:solidFill>
              </a:rPr>
              <a:t>: </a:t>
            </a:r>
            <a:r>
              <a:rPr lang="en-US" sz="2500" dirty="0"/>
              <a:t>client </a:t>
            </a:r>
            <a:r>
              <a:rPr lang="en-US" sz="2500" dirty="0" err="1"/>
              <a:t>gửi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FF00"/>
                </a:solidFill>
              </a:rPr>
              <a:t>GET</a:t>
            </a:r>
            <a:r>
              <a:rPr lang="en-US" sz="2500" dirty="0"/>
              <a:t> </a:t>
            </a:r>
            <a:r>
              <a:rPr lang="en-US" sz="2500" dirty="0" smtClean="0"/>
              <a:t>method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err="1" smtClean="0"/>
              <a:t>request</a:t>
            </a:r>
            <a:r>
              <a:rPr lang="en-US" sz="2500" dirty="0" err="1" smtClean="0">
                <a:solidFill>
                  <a:srgbClr val="FFFF00"/>
                </a:solidFill>
              </a:rPr>
              <a:t>.body</a:t>
            </a:r>
            <a:r>
              <a:rPr lang="en-US" sz="2500" dirty="0" smtClean="0">
                <a:solidFill>
                  <a:srgbClr val="FFFF00"/>
                </a:solidFill>
              </a:rPr>
              <a:t>: </a:t>
            </a:r>
            <a:r>
              <a:rPr lang="en-US" sz="2500" dirty="0"/>
              <a:t>client </a:t>
            </a:r>
            <a:r>
              <a:rPr lang="en-US" sz="2500" dirty="0" err="1"/>
              <a:t>gửi</a:t>
            </a:r>
            <a:r>
              <a:rPr lang="en-US" sz="2500" dirty="0"/>
              <a:t> </a:t>
            </a:r>
            <a:r>
              <a:rPr lang="en-US" sz="2500" dirty="0" smtClean="0">
                <a:solidFill>
                  <a:srgbClr val="FFFF00"/>
                </a:solidFill>
              </a:rPr>
              <a:t>POST, PUT, DELETE </a:t>
            </a:r>
            <a:r>
              <a:rPr lang="en-US" sz="2500" dirty="0" smtClean="0"/>
              <a:t>methods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500" dirty="0" smtClean="0">
              <a:solidFill>
                <a:srgbClr val="7DB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457456"/>
            <a:ext cx="6033854" cy="470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0631" y="372973"/>
            <a:ext cx="6251976" cy="4638299"/>
          </a:xfrm>
          <a:prstGeom prst="ellipse">
            <a:avLst/>
          </a:prstGeom>
          <a:solidFill>
            <a:srgbClr val="92D050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6" y="36195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Postman </a:t>
            </a:r>
            <a:endParaRPr lang="en-US" sz="2400" b="1" dirty="0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382084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curl</a:t>
            </a:r>
            <a:endParaRPr lang="en-US" sz="2400" b="1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7917" y="7402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charset="0"/>
                <a:ea typeface="Calibri" charset="0"/>
                <a:cs typeface="Calibri" charset="0"/>
              </a:rPr>
              <a:t>Ít trực quan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599" y="1025492"/>
            <a:ext cx="2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Trực quan, dễ dùng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25" y="26203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Yêu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cầu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Chrome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64646" y="2275667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thể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trong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comment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của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code,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xài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đc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1224" y="1878673"/>
            <a:ext cx="24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Lấy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được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data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trả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về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824" y="1815127"/>
            <a:ext cx="2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Đồng bộ với Gmail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5592" y="1478204"/>
            <a:ext cx="24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charset="0"/>
                <a:ea typeface="Calibri" charset="0"/>
                <a:cs typeface="Calibri" charset="0"/>
              </a:rPr>
              <a:t>Đã dùng quen thì ko muốn xài Postman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sánh</a:t>
            </a:r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576" y="2481896"/>
            <a:ext cx="24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Dễ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dàng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tuỳ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chỉnh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các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thông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số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3150" y="3181350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Chỉ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terminal + curl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xài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được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r>
              <a:rPr lang="en-US" dirty="0" smtClean="0"/>
              <a:t> </a:t>
            </a:r>
            <a:r>
              <a:rPr lang="vi-VN" dirty="0" smtClean="0"/>
              <a:t>- bài tập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1.Thay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đổi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tuỳ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ý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Router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để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thêm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nhiều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request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mới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.</a:t>
            </a:r>
            <a:endParaRPr lang="en-US" dirty="0" smtClean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2.Cho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thêm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ví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dụ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về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quan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hệ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1 </a:t>
            </a:r>
            <a:r>
              <a:rPr lang="mr-IN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n(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ngoài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TodoList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)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và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viết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Router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tương</a:t>
            </a:r>
            <a:r>
              <a:rPr lang="en-US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ứng</a:t>
            </a:r>
            <a:endParaRPr lang="en-US" dirty="0" smtClean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r>
              <a:rPr lang="vi-VN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3.Response dữ liệu khác nhau về cho Client : json, file,</a:t>
            </a:r>
            <a:r>
              <a:rPr lang="mr-IN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…</a:t>
            </a:r>
            <a:endParaRPr lang="en-US" dirty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Express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requests: PUT, POST, GET, DELETE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bằng</a:t>
            </a:r>
            <a:r>
              <a:rPr lang="en-US" dirty="0" smtClean="0"/>
              <a:t> curl </a:t>
            </a:r>
            <a:r>
              <a:rPr lang="en-US" dirty="0" err="1" smtClean="0"/>
              <a:t>hoặc</a:t>
            </a:r>
            <a:r>
              <a:rPr lang="en-US" dirty="0" smtClean="0"/>
              <a:t> Postman</a:t>
            </a:r>
            <a:endParaRPr lang="en-US" dirty="0"/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express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7693"/>
            <a:ext cx="7239000" cy="43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19150"/>
            <a:ext cx="5715000" cy="428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0200" y="257175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518" r="14168" b="15926"/>
          <a:stretch/>
        </p:blipFill>
        <p:spPr>
          <a:xfrm>
            <a:off x="618565" y="742950"/>
            <a:ext cx="7906870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98500"/>
            <a:ext cx="889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r>
              <a:rPr lang="en-US" dirty="0" smtClean="0"/>
              <a:t>(2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76200" y="74543"/>
            <a:ext cx="474207" cy="5195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1428750"/>
            <a:ext cx="2057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id: String </a:t>
            </a:r>
          </a:p>
          <a:p>
            <a:r>
              <a:rPr lang="en-US" dirty="0" smtClean="0"/>
              <a:t>priority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description:String</a:t>
            </a:r>
            <a:endParaRPr lang="en-US" dirty="0" smtClean="0"/>
          </a:p>
          <a:p>
            <a:r>
              <a:rPr lang="en-US" dirty="0" err="1" smtClean="0"/>
              <a:t>dueDate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42875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tblList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428750"/>
            <a:ext cx="2057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id: String </a:t>
            </a:r>
          </a:p>
          <a:p>
            <a:r>
              <a:rPr lang="en-US" dirty="0" err="1" smtClean="0"/>
              <a:t>listId</a:t>
            </a:r>
            <a:r>
              <a:rPr lang="en-US" dirty="0" smtClean="0"/>
              <a:t>: String</a:t>
            </a:r>
          </a:p>
          <a:p>
            <a:r>
              <a:rPr lang="en-US" dirty="0" err="1" smtClean="0"/>
              <a:t>description:String</a:t>
            </a:r>
            <a:endParaRPr lang="en-US" dirty="0" smtClean="0"/>
          </a:p>
          <a:p>
            <a:r>
              <a:rPr lang="en-US" dirty="0" err="1" smtClean="0"/>
              <a:t>isFinished</a:t>
            </a:r>
            <a:r>
              <a:rPr lang="en-US" dirty="0" smtClean="0"/>
              <a:t>: Bool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8800" y="142875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tblTask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57600" y="2724150"/>
            <a:ext cx="1905000" cy="304800"/>
          </a:xfrm>
          <a:prstGeom prst="line">
            <a:avLst/>
          </a:prstGeom>
          <a:ln w="47625">
            <a:solidFill>
              <a:schemeClr val="bg1"/>
            </a:solidFill>
            <a:bevel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8909" y="241935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1..N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76200" y="74543"/>
            <a:ext cx="474207" cy="51957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9154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TodoList</a:t>
            </a:r>
            <a:r>
              <a:rPr lang="en-US" dirty="0" smtClean="0">
                <a:solidFill>
                  <a:srgbClr val="92D050"/>
                </a:solidFill>
              </a:rPr>
              <a:t>  A </a:t>
            </a:r>
            <a:r>
              <a:rPr lang="en-US" dirty="0" err="1" smtClean="0"/>
              <a:t>có</a:t>
            </a:r>
            <a:r>
              <a:rPr lang="en-US" dirty="0" smtClean="0"/>
              <a:t> id=</a:t>
            </a:r>
            <a:r>
              <a:rPr lang="en-US" dirty="0" smtClean="0">
                <a:solidFill>
                  <a:srgbClr val="FFFF00"/>
                </a:solidFill>
              </a:rPr>
              <a:t>“12345”</a:t>
            </a:r>
            <a:r>
              <a:rPr lang="en-US" dirty="0" smtClean="0"/>
              <a:t>, name = “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”, priority = 1, </a:t>
            </a:r>
            <a:r>
              <a:rPr lang="en-US" dirty="0" err="1" smtClean="0"/>
              <a:t>dueDate</a:t>
            </a:r>
            <a:r>
              <a:rPr lang="en-US" dirty="0" smtClean="0"/>
              <a:t>: “30-07-2018”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name=“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DB”,listId:</a:t>
            </a:r>
            <a:r>
              <a:rPr lang="en-US" dirty="0" smtClean="0">
                <a:solidFill>
                  <a:srgbClr val="FFFF00"/>
                </a:solidFill>
              </a:rPr>
              <a:t>”12345” ,</a:t>
            </a:r>
            <a:r>
              <a:rPr lang="en-US" dirty="0" smtClean="0"/>
              <a:t>id=“1111”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TaskB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cho</a:t>
            </a:r>
            <a:r>
              <a:rPr lang="en-US" dirty="0" smtClean="0"/>
              <a:t> todoListApp”,</a:t>
            </a:r>
            <a:r>
              <a:rPr lang="en-US" dirty="0"/>
              <a:t>listId:</a:t>
            </a:r>
            <a:r>
              <a:rPr lang="en-US" dirty="0">
                <a:solidFill>
                  <a:srgbClr val="FFFF00"/>
                </a:solidFill>
              </a:rPr>
              <a:t>”12345” ,</a:t>
            </a:r>
            <a:r>
              <a:rPr lang="en-US" dirty="0"/>
              <a:t>id</a:t>
            </a:r>
            <a:r>
              <a:rPr lang="en-US" dirty="0" smtClean="0"/>
              <a:t>=“2222”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3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 service </a:t>
            </a:r>
            <a:r>
              <a:rPr lang="en-US" dirty="0" err="1" smtClean="0"/>
              <a:t>với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Express app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3000(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2266950"/>
            <a:ext cx="7696200" cy="1845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8150"/>
            <a:ext cx="8610600" cy="7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20782</TotalTime>
  <Words>446</Words>
  <Application>Microsoft Macintosh PowerPoint</Application>
  <PresentationFormat>On-screen Show (16:9)</PresentationFormat>
  <Paragraphs>79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Roboto Mono for Powerline</vt:lpstr>
      <vt:lpstr>Segoe UI</vt:lpstr>
      <vt:lpstr>SF UI Text</vt:lpstr>
      <vt:lpstr>TechMasterBlack</vt:lpstr>
      <vt:lpstr>PowerPoint Presentation</vt:lpstr>
      <vt:lpstr>Nội dung chính</vt:lpstr>
      <vt:lpstr>Giới thiệu express</vt:lpstr>
      <vt:lpstr>REST là gì?</vt:lpstr>
      <vt:lpstr>HTTP methods</vt:lpstr>
      <vt:lpstr>JSON, kiểu dữ liệu trả về cho client</vt:lpstr>
      <vt:lpstr>Bài toán TodoList(2 thực thể)</vt:lpstr>
      <vt:lpstr>Ví dụ về dữ liệu trong TodoList</vt:lpstr>
      <vt:lpstr>Khởi tạo web service với Express</vt:lpstr>
      <vt:lpstr>Request, Response, Router</vt:lpstr>
      <vt:lpstr>Router</vt:lpstr>
      <vt:lpstr>Router</vt:lpstr>
      <vt:lpstr>Gửi request bằng curl</vt:lpstr>
      <vt:lpstr>Gửi request bằng curl(tiếp)</vt:lpstr>
      <vt:lpstr>Gửi request bằng Postman</vt:lpstr>
      <vt:lpstr>Server nhận data như thế nào ?</vt:lpstr>
      <vt:lpstr>PowerPoint Presentation</vt:lpstr>
      <vt:lpstr>Excercises - bài tập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3972</cp:revision>
  <dcterms:created xsi:type="dcterms:W3CDTF">2010-08-13T13:59:12Z</dcterms:created>
  <dcterms:modified xsi:type="dcterms:W3CDTF">2018-06-20T13:11:48Z</dcterms:modified>
</cp:coreProperties>
</file>