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94" r:id="rId2"/>
    <p:sldId id="337" r:id="rId3"/>
    <p:sldId id="340" r:id="rId4"/>
    <p:sldId id="372" r:id="rId5"/>
    <p:sldId id="373" r:id="rId6"/>
    <p:sldId id="374" r:id="rId7"/>
    <p:sldId id="375" r:id="rId8"/>
    <p:sldId id="318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BD00"/>
    <a:srgbClr val="92D050"/>
    <a:srgbClr val="FBCF0A"/>
    <a:srgbClr val="ECF613"/>
    <a:srgbClr val="D4D400"/>
    <a:srgbClr val="FFFF00"/>
    <a:srgbClr val="003C83"/>
    <a:srgbClr val="DCF600"/>
    <a:srgbClr val="FF3300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04" autoAdjust="0"/>
    <p:restoredTop sz="95487" autoAdjust="0"/>
  </p:normalViewPr>
  <p:slideViewPr>
    <p:cSldViewPr>
      <p:cViewPr>
        <p:scale>
          <a:sx n="193" d="100"/>
          <a:sy n="193" d="100"/>
        </p:scale>
        <p:origin x="600" y="6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645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D1D14-BC69-4E81-A241-7829F68D9A94}" type="datetimeFigureOut">
              <a:rPr lang="en-US" smtClean="0"/>
              <a:t>7/6/18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27907-7A40-454E-B822-A1454CCC2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3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lang="en-US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8572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0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7/6/18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6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7/6/18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01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7/6/18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8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43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02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7687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8120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2" descr="\\server3\restrict\ftp_root\Clients\White_Whale\3-20015_MichalGideoni\Template_Art\SharePoint-Ignite-lockup-ho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77832" y="4793184"/>
            <a:ext cx="2284337" cy="1964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674330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  <a:lvl2pPr>
              <a:defRPr>
                <a:latin typeface="Corbel"/>
                <a:cs typeface="Corbel"/>
              </a:defRPr>
            </a:lvl2pPr>
            <a:lvl3pPr>
              <a:defRPr>
                <a:latin typeface="Corbel"/>
                <a:cs typeface="Corbel"/>
              </a:defRPr>
            </a:lvl3pPr>
            <a:lvl4pPr>
              <a:defRPr>
                <a:latin typeface="Corbel"/>
                <a:cs typeface="Corbel"/>
              </a:defRPr>
            </a:lvl4pPr>
            <a:lvl5pPr>
              <a:defRPr>
                <a:latin typeface="Corbel"/>
                <a:cs typeface="Corbe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3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0"/>
            <a:ext cx="1143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05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ctr">
              <a:defRPr sz="3600" b="1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0515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91440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72396" y="80010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501196" y="68580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5372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7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1885950"/>
            <a:ext cx="8610600" cy="1402556"/>
          </a:xfrm>
        </p:spPr>
        <p:txBody>
          <a:bodyPr anchor="t">
            <a:normAutofit/>
          </a:bodyPr>
          <a:lstStyle>
            <a:lvl1pPr algn="ctr">
              <a:defRPr sz="3600" b="0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3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7/6/18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3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7/6/18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7086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828800" y="70866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3657600" y="70866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5486400" y="70866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315200" y="70866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8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33350"/>
            <a:ext cx="4114800" cy="479822"/>
          </a:xfrm>
          <a:solidFill>
            <a:schemeClr val="accent3">
              <a:lumMod val="75000"/>
            </a:scheme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742950"/>
            <a:ext cx="4114800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33350"/>
            <a:ext cx="4343400" cy="457200"/>
          </a:xfrm>
          <a:solidFill>
            <a:srgbClr val="FF9900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742950"/>
            <a:ext cx="4343400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3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06D676-E6CE-49ED-B2E4-C47FD7365D30}" type="datetimeFigureOut">
              <a:rPr lang="en-US" smtClean="0"/>
              <a:pPr/>
              <a:t>7/6/18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4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686800" cy="536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42950"/>
            <a:ext cx="8686800" cy="4123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6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66" r:id="rId5"/>
    <p:sldLayoutId id="2147483652" r:id="rId6"/>
    <p:sldLayoutId id="2147483653" r:id="rId7"/>
    <p:sldLayoutId id="2147483665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2" r:id="rId15"/>
    <p:sldLayoutId id="2147483663" r:id="rId1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Char char="•"/>
        <a:defRPr sz="3200" kern="1200">
          <a:solidFill>
            <a:schemeClr val="bg1"/>
          </a:solidFill>
          <a:latin typeface="Corbel"/>
          <a:ea typeface="Segoe UI" pitchFamily="34" charset="0"/>
          <a:cs typeface="Corbel"/>
        </a:defRPr>
      </a:lvl1pPr>
      <a:lvl2pPr marL="742950" indent="-285750" algn="l" defTabSz="914400" rtl="0" eaLnBrk="1" latinLnBrk="0" hangingPunct="1">
        <a:spcBef>
          <a:spcPts val="1800"/>
        </a:spcBef>
        <a:buFont typeface="Arial" pitchFamily="34" charset="0"/>
        <a:buChar char="–"/>
        <a:defRPr sz="2800" kern="1200">
          <a:solidFill>
            <a:schemeClr val="bg1"/>
          </a:solidFill>
          <a:latin typeface="Corbel"/>
          <a:ea typeface="Segoe UI" pitchFamily="34" charset="0"/>
          <a:cs typeface="Corbel"/>
        </a:defRPr>
      </a:lvl2pPr>
      <a:lvl3pPr marL="1143000" indent="-228600" algn="l" defTabSz="914400" rtl="0" eaLnBrk="1" latinLnBrk="0" hangingPunct="1">
        <a:spcBef>
          <a:spcPts val="1800"/>
        </a:spcBef>
        <a:buFont typeface="Arial" pitchFamily="34" charset="0"/>
        <a:buChar char="•"/>
        <a:defRPr sz="2400" kern="1200">
          <a:solidFill>
            <a:schemeClr val="bg1"/>
          </a:solidFill>
          <a:latin typeface="Corbel"/>
          <a:ea typeface="Segoe UI" pitchFamily="34" charset="0"/>
          <a:cs typeface="Corbel"/>
        </a:defRPr>
      </a:lvl3pPr>
      <a:lvl4pPr marL="1600200" indent="-228600" algn="l" defTabSz="914400" rtl="0" eaLnBrk="1" latinLnBrk="0" hangingPunct="1">
        <a:spcBef>
          <a:spcPts val="1800"/>
        </a:spcBef>
        <a:buFont typeface="Arial" pitchFamily="34" charset="0"/>
        <a:buChar char="–"/>
        <a:defRPr sz="2000" kern="1200">
          <a:solidFill>
            <a:schemeClr val="bg1"/>
          </a:solidFill>
          <a:latin typeface="Corbel"/>
          <a:ea typeface="Segoe UI" pitchFamily="34" charset="0"/>
          <a:cs typeface="Corbel"/>
        </a:defRPr>
      </a:lvl4pPr>
      <a:lvl5pPr marL="2057400" indent="-228600" algn="l" defTabSz="914400" rtl="0" eaLnBrk="1" latinLnBrk="0" hangingPunct="1">
        <a:spcBef>
          <a:spcPts val="1800"/>
        </a:spcBef>
        <a:buFont typeface="Arial" pitchFamily="34" charset="0"/>
        <a:buChar char="»"/>
        <a:defRPr sz="2000" kern="1200">
          <a:solidFill>
            <a:schemeClr val="bg1"/>
          </a:solidFill>
          <a:latin typeface="Corbel"/>
          <a:ea typeface="Segoe UI" pitchFamily="34" charset="0"/>
          <a:cs typeface="Corbe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echmaster.vn/khoa-hoc/25480/lap-trinh-web-nodejs-toc-do-cao" TargetMode="External"/><Relationship Id="rId3" Type="http://schemas.openxmlformats.org/officeDocument/2006/relationships/hyperlink" Target="https://www.youtube.com/c/nguyenduchoa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457200" y="895350"/>
            <a:ext cx="8382000" cy="2667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>
              <a:lnSpc>
                <a:spcPct val="140000"/>
              </a:lnSpc>
            </a:pPr>
            <a:r>
              <a:rPr lang="en-US" sz="6000" b="1" dirty="0" err="1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Khoá</a:t>
            </a:r>
            <a:r>
              <a:rPr lang="en-US" sz="6000" b="1" dirty="0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sz="6000" b="1" dirty="0" err="1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thực</a:t>
            </a:r>
            <a:r>
              <a:rPr lang="en-US" sz="6000" b="1" dirty="0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sz="6000" b="1" dirty="0" err="1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tập</a:t>
            </a:r>
            <a:r>
              <a:rPr lang="en-US" sz="6000" b="1" dirty="0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sz="6000" b="1" dirty="0" err="1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Nodejs</a:t>
            </a:r>
            <a:r>
              <a:rPr lang="en-US" sz="6000" b="1" dirty="0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 - </a:t>
            </a:r>
            <a:r>
              <a:rPr lang="en-US" sz="6000" b="1" dirty="0" err="1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Techmaster</a:t>
            </a:r>
            <a:r>
              <a:rPr lang="en-US" sz="5400" b="1" dirty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/>
            </a:r>
            <a:br>
              <a:rPr lang="en-US" sz="5400" b="1" dirty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</a:br>
            <a:endParaRPr lang="en-US" sz="2800" i="1" dirty="0">
              <a:latin typeface="SF UI Text" charset="0"/>
              <a:ea typeface="SF UI Text" charset="0"/>
              <a:cs typeface="SF UI Text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4248150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>
                <a:solidFill>
                  <a:srgbClr val="FFFFFF"/>
                </a:solidFill>
                <a:latin typeface="SF UI Text" charset="0"/>
                <a:ea typeface="SF UI Text" charset="0"/>
                <a:cs typeface="SF UI Text" charset="0"/>
              </a:rPr>
              <a:t>Mr</a:t>
            </a:r>
            <a:r>
              <a:rPr lang="en-US" sz="2200" dirty="0" smtClean="0">
                <a:solidFill>
                  <a:srgbClr val="FFFFFF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sz="2200" dirty="0" err="1" smtClean="0">
                <a:solidFill>
                  <a:srgbClr val="FFFFFF"/>
                </a:solidFill>
                <a:latin typeface="SF UI Text" charset="0"/>
                <a:ea typeface="SF UI Text" charset="0"/>
                <a:cs typeface="SF UI Text" charset="0"/>
              </a:rPr>
              <a:t>Nguyễn</a:t>
            </a:r>
            <a:r>
              <a:rPr lang="en-US" sz="2200" dirty="0" smtClean="0">
                <a:solidFill>
                  <a:srgbClr val="FFFFFF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SF UI Text" charset="0"/>
                <a:ea typeface="SF UI Text" charset="0"/>
                <a:cs typeface="SF UI Text" charset="0"/>
              </a:rPr>
              <a:t>Đức</a:t>
            </a:r>
            <a:r>
              <a:rPr lang="en-US" sz="2200" dirty="0">
                <a:solidFill>
                  <a:srgbClr val="FFFFFF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sz="2200" dirty="0" err="1" smtClean="0">
                <a:solidFill>
                  <a:srgbClr val="FFFFFF"/>
                </a:solidFill>
                <a:latin typeface="SF UI Text" charset="0"/>
                <a:ea typeface="SF UI Text" charset="0"/>
                <a:cs typeface="SF UI Text" charset="0"/>
              </a:rPr>
              <a:t>Hoàng</a:t>
            </a:r>
            <a:endParaRPr lang="en-US" sz="2200" dirty="0">
              <a:solidFill>
                <a:srgbClr val="FFFFFF"/>
              </a:solidFill>
              <a:latin typeface="SF UI Text" charset="0"/>
              <a:ea typeface="SF UI Text" charset="0"/>
              <a:cs typeface="SF UI Tex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48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chính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47750"/>
            <a:ext cx="8686800" cy="38187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smtClean="0"/>
              <a:t>Express &amp; Express Generator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router </a:t>
            </a:r>
            <a:r>
              <a:rPr lang="en-US" dirty="0" err="1" smtClean="0"/>
              <a:t>vào</a:t>
            </a:r>
            <a:r>
              <a:rPr lang="en-US" dirty="0" smtClean="0"/>
              <a:t> Express</a:t>
            </a:r>
            <a:endParaRPr lang="en-US" dirty="0" smtClean="0"/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dirty="0" smtClean="0"/>
              <a:t>Navigate router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data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router</a:t>
            </a:r>
            <a:endParaRPr lang="en-US" dirty="0" smtClean="0"/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API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/>
              <a:t>Express Generator</a:t>
            </a:r>
            <a:endParaRPr lang="en-US" dirty="0" smtClean="0"/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functions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Controllers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07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Express &amp; Express Generator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3" y="876300"/>
            <a:ext cx="9025617" cy="39814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620714" y="2387084"/>
            <a:ext cx="1902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Express Generator</a:t>
            </a:r>
          </a:p>
        </p:txBody>
      </p:sp>
    </p:spTree>
    <p:extLst>
      <p:ext uri="{BB962C8B-B14F-4D97-AF65-F5344CB8AC3E}">
        <p14:creationId xmlns:p14="http://schemas.microsoft.com/office/powerpoint/2010/main" val="122529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Express Generator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20714" y="2387084"/>
            <a:ext cx="1902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Express Generator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25" y="895350"/>
            <a:ext cx="5857810" cy="2514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7217" y="3519031"/>
            <a:ext cx="55418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EJS = </a:t>
            </a:r>
            <a:r>
              <a:rPr lang="en-US" sz="3200" dirty="0" smtClean="0">
                <a:solidFill>
                  <a:schemeClr val="bg1"/>
                </a:solidFill>
              </a:rPr>
              <a:t>Extended JavaScript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09" y="4142258"/>
            <a:ext cx="7089410" cy="9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16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Project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20714" y="2387084"/>
            <a:ext cx="1902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Express Generator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819150"/>
            <a:ext cx="2209800" cy="41360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353706" y="2094696"/>
            <a:ext cx="55418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>
                <a:solidFill>
                  <a:srgbClr val="FFFF00"/>
                </a:solidFill>
              </a:rPr>
              <a:t>Tại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sao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có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thư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mục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javascripts</a:t>
            </a:r>
            <a:r>
              <a:rPr lang="en-US" sz="3200" dirty="0" smtClean="0">
                <a:solidFill>
                  <a:srgbClr val="FFFF00"/>
                </a:solidFill>
              </a:rPr>
              <a:t> ?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90149" y="4095750"/>
            <a:ext cx="55418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>
                <a:solidFill>
                  <a:srgbClr val="FFFF00"/>
                </a:solidFill>
              </a:rPr>
              <a:t>Các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loại</a:t>
            </a:r>
            <a:r>
              <a:rPr lang="en-US" sz="3200" dirty="0" smtClean="0">
                <a:solidFill>
                  <a:srgbClr val="FFFF00"/>
                </a:solidFill>
              </a:rPr>
              <a:t> View: </a:t>
            </a:r>
            <a:r>
              <a:rPr lang="en-US" sz="3200" dirty="0" err="1" smtClean="0">
                <a:solidFill>
                  <a:srgbClr val="FFFF00"/>
                </a:solidFill>
              </a:rPr>
              <a:t>ejs</a:t>
            </a:r>
            <a:r>
              <a:rPr lang="en-US" sz="3200" dirty="0" smtClean="0">
                <a:solidFill>
                  <a:srgbClr val="FFFF00"/>
                </a:solidFill>
              </a:rPr>
              <a:t>, </a:t>
            </a:r>
            <a:r>
              <a:rPr lang="en-US" sz="3200" dirty="0" err="1" smtClean="0">
                <a:solidFill>
                  <a:srgbClr val="FFFF00"/>
                </a:solidFill>
              </a:rPr>
              <a:t>hbs</a:t>
            </a:r>
            <a:r>
              <a:rPr lang="en-US" sz="3200" dirty="0" smtClean="0">
                <a:solidFill>
                  <a:srgbClr val="FFFF00"/>
                </a:solidFill>
              </a:rPr>
              <a:t>, pug 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59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EJS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20714" y="2387084"/>
            <a:ext cx="1902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Express Generator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895350"/>
            <a:ext cx="8610600" cy="3978082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H="1">
            <a:off x="2514600" y="3409950"/>
            <a:ext cx="838200" cy="304800"/>
          </a:xfrm>
          <a:prstGeom prst="line">
            <a:avLst/>
          </a:prstGeom>
          <a:ln w="603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4038600" y="3650100"/>
            <a:ext cx="838200" cy="304800"/>
          </a:xfrm>
          <a:prstGeom prst="line">
            <a:avLst/>
          </a:prstGeom>
          <a:ln w="603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3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EJS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20714" y="2387084"/>
            <a:ext cx="1902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Express Generator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895350"/>
            <a:ext cx="8610600" cy="3978082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H="1">
            <a:off x="2514600" y="3409950"/>
            <a:ext cx="838200" cy="304800"/>
          </a:xfrm>
          <a:prstGeom prst="line">
            <a:avLst/>
          </a:prstGeom>
          <a:ln w="603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4038600" y="3650100"/>
            <a:ext cx="838200" cy="304800"/>
          </a:xfrm>
          <a:prstGeom prst="line">
            <a:avLst/>
          </a:prstGeom>
          <a:ln w="603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5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Tham khảo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techmaster.vn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khoa</a:t>
            </a:r>
            <a:r>
              <a:rPr lang="en-US" dirty="0">
                <a:hlinkClick r:id="rId2"/>
              </a:rPr>
              <a:t>-hoc/25480/lap-</a:t>
            </a:r>
            <a:r>
              <a:rPr lang="en-US" dirty="0" err="1">
                <a:hlinkClick r:id="rId2"/>
              </a:rPr>
              <a:t>trinh</a:t>
            </a:r>
            <a:r>
              <a:rPr lang="en-US" dirty="0">
                <a:hlinkClick r:id="rId2"/>
              </a:rPr>
              <a:t>-web-</a:t>
            </a:r>
            <a:r>
              <a:rPr lang="en-US" dirty="0" err="1">
                <a:hlinkClick r:id="rId2"/>
              </a:rPr>
              <a:t>nodejs</a:t>
            </a:r>
            <a:r>
              <a:rPr lang="en-US" dirty="0">
                <a:hlinkClick r:id="rId2"/>
              </a:rPr>
              <a:t>-toc-do-</a:t>
            </a:r>
            <a:r>
              <a:rPr lang="en-US" dirty="0" err="1">
                <a:hlinkClick r:id="rId2"/>
              </a:rPr>
              <a:t>cao</a:t>
            </a:r>
            <a:endParaRPr lang="en-US" dirty="0"/>
          </a:p>
          <a:p>
            <a:r>
              <a:rPr lang="en-US" dirty="0">
                <a:hlinkClick r:id="rId3"/>
              </a:rPr>
              <a:t>https</a:t>
            </a:r>
            <a:r>
              <a:rPr lang="en-US" dirty="0" smtClean="0">
                <a:hlinkClick r:id="rId3"/>
              </a:rPr>
              <a:t>://</a:t>
            </a:r>
            <a:r>
              <a:rPr lang="en-US" dirty="0" err="1" smtClean="0">
                <a:hlinkClick r:id="rId3"/>
              </a:rPr>
              <a:t>www.youtube.com</a:t>
            </a:r>
            <a:r>
              <a:rPr lang="en-US" dirty="0" smtClean="0">
                <a:hlinkClick r:id="rId3"/>
              </a:rPr>
              <a:t>/c/</a:t>
            </a:r>
            <a:r>
              <a:rPr lang="en-US" dirty="0" err="1" smtClean="0">
                <a:hlinkClick r:id="rId3"/>
              </a:rPr>
              <a:t>nguyenduchoang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164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echMasterBlack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2D05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TechMasterBlack.potx</Template>
  <TotalTime>20920</TotalTime>
  <Words>97</Words>
  <Application>Microsoft Macintosh PowerPoint</Application>
  <PresentationFormat>On-screen Show (16:9)</PresentationFormat>
  <Paragraphs>24</Paragraphs>
  <Slides>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Corbel</vt:lpstr>
      <vt:lpstr>Segoe UI</vt:lpstr>
      <vt:lpstr>SF UI Text</vt:lpstr>
      <vt:lpstr>Arial</vt:lpstr>
      <vt:lpstr>TechMasterBlack</vt:lpstr>
      <vt:lpstr>PowerPoint Presentation</vt:lpstr>
      <vt:lpstr>Nội dung chính</vt:lpstr>
      <vt:lpstr>Express &amp; Express Generator</vt:lpstr>
      <vt:lpstr>Express Generator</vt:lpstr>
      <vt:lpstr>Cấu trúc Project</vt:lpstr>
      <vt:lpstr>EJS example</vt:lpstr>
      <vt:lpstr>EJS example</vt:lpstr>
      <vt:lpstr>Tham khảo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02:</dc:title>
  <dc:creator>Cuong</dc:creator>
  <cp:lastModifiedBy>Microsoft Office User</cp:lastModifiedBy>
  <cp:revision>4020</cp:revision>
  <dcterms:created xsi:type="dcterms:W3CDTF">2010-08-13T13:59:12Z</dcterms:created>
  <dcterms:modified xsi:type="dcterms:W3CDTF">2018-07-06T07:15:12Z</dcterms:modified>
</cp:coreProperties>
</file>