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72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0" d="100"/>
          <a:sy n="70" d="100"/>
        </p:scale>
        <p:origin x="-1194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3A6AF-B7C3-4BE2-A506-1E268FB7D0CE}" type="datetimeFigureOut">
              <a:rPr lang="en-US" smtClean="0"/>
              <a:t>4/19/2015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2EBA4-8C6F-42DE-9D64-EA30E34289D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2EBA4-8C6F-42DE-9D64-EA30E34289DB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2EBA4-8C6F-42DE-9D64-EA30E34289DB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2EBA4-8C6F-42DE-9D64-EA30E34289DB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2EBA4-8C6F-42DE-9D64-EA30E34289DB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00050" y="1828800"/>
            <a:ext cx="5888736" cy="24384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00050" y="4304715"/>
            <a:ext cx="5891022" cy="23368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060A-4993-4F9A-BCCD-EFA1B7517F7A}" type="datetimeFigureOut">
              <a:rPr lang="en-US" smtClean="0"/>
              <a:t>4/19/2015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F3B3-7B07-4BED-B8DD-60434BDBAC2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060A-4993-4F9A-BCCD-EFA1B7517F7A}" type="datetimeFigureOut">
              <a:rPr lang="en-US" smtClean="0"/>
              <a:t>4/19/2015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F3B3-7B07-4BED-B8DD-60434BDBAC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219202"/>
            <a:ext cx="1543050" cy="6949017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219202"/>
            <a:ext cx="4514850" cy="6949017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060A-4993-4F9A-BCCD-EFA1B7517F7A}" type="datetimeFigureOut">
              <a:rPr lang="en-US" smtClean="0"/>
              <a:t>4/19/2015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F3B3-7B07-4BED-B8DD-60434BDBAC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060A-4993-4F9A-BCCD-EFA1B7517F7A}" type="datetimeFigureOut">
              <a:rPr lang="en-US" smtClean="0"/>
              <a:t>4/19/2015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F3B3-7B07-4BED-B8DD-60434BDBAC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64" y="1755648"/>
            <a:ext cx="5829300" cy="18166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" y="3606219"/>
            <a:ext cx="5829300" cy="2012949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060A-4993-4F9A-BCCD-EFA1B7517F7A}" type="datetimeFigureOut">
              <a:rPr lang="en-US" smtClean="0"/>
              <a:t>4/19/2015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F3B3-7B07-4BED-B8DD-60434BDBAC2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938784"/>
            <a:ext cx="6172200" cy="1524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560113"/>
            <a:ext cx="3028950" cy="59131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560113"/>
            <a:ext cx="3028950" cy="59131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060A-4993-4F9A-BCCD-EFA1B7517F7A}" type="datetimeFigureOut">
              <a:rPr lang="en-US" smtClean="0"/>
              <a:t>4/19/2015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F3B3-7B07-4BED-B8DD-60434BDBAC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938784"/>
            <a:ext cx="6172200" cy="1524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473664"/>
            <a:ext cx="3030141" cy="879136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69" y="2479677"/>
            <a:ext cx="3031331" cy="873124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3352800"/>
            <a:ext cx="3030141" cy="512762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352800"/>
            <a:ext cx="3031331" cy="512762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060A-4993-4F9A-BCCD-EFA1B7517F7A}" type="datetimeFigureOut">
              <a:rPr lang="en-US" smtClean="0"/>
              <a:t>4/19/2015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F3B3-7B07-4BED-B8DD-60434BDBAC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938784"/>
            <a:ext cx="6229350" cy="1524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060A-4993-4F9A-BCCD-EFA1B7517F7A}" type="datetimeFigureOut">
              <a:rPr lang="en-US" smtClean="0"/>
              <a:t>4/19/2015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F3B3-7B07-4BED-B8DD-60434BDBAC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060A-4993-4F9A-BCCD-EFA1B7517F7A}" type="datetimeFigureOut">
              <a:rPr lang="en-US" smtClean="0"/>
              <a:t>4/19/2015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F3B3-7B07-4BED-B8DD-60434BDBAC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85803"/>
            <a:ext cx="2057400" cy="154940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4350" y="2235200"/>
            <a:ext cx="2057400" cy="6096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81287" y="2235200"/>
            <a:ext cx="3833813" cy="6096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060A-4993-4F9A-BCCD-EFA1B7517F7A}" type="datetimeFigureOut">
              <a:rPr lang="en-US" smtClean="0"/>
              <a:t>4/19/2015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F3B3-7B07-4BED-B8DD-60434BDBAC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374315" y="1477436"/>
            <a:ext cx="3943350" cy="54864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003101" y="7146359"/>
            <a:ext cx="116586" cy="207264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9329"/>
            <a:ext cx="1659636" cy="211016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71713"/>
            <a:ext cx="1657350" cy="290576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060A-4993-4F9A-BCCD-EFA1B7517F7A}" type="datetimeFigureOut">
              <a:rPr lang="en-US" smtClean="0"/>
              <a:t>4/19/2015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57900" y="8475134"/>
            <a:ext cx="457200" cy="486833"/>
          </a:xfrm>
        </p:spPr>
        <p:txBody>
          <a:bodyPr/>
          <a:lstStyle/>
          <a:p>
            <a:fld id="{43FDF3B3-7B07-4BED-B8DD-60434BDBAC2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614345" y="1599356"/>
            <a:ext cx="3463290" cy="524256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7144" y="7755467"/>
            <a:ext cx="6872288" cy="13885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286125" y="8293101"/>
            <a:ext cx="3571875" cy="850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144" y="-9525"/>
            <a:ext cx="6872288" cy="13885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286125" y="-9525"/>
            <a:ext cx="3571875" cy="850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938784"/>
            <a:ext cx="6172200" cy="1524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2580640"/>
            <a:ext cx="6172200" cy="5852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B7060A-4993-4F9A-BCCD-EFA1B7517F7A}" type="datetimeFigureOut">
              <a:rPr lang="en-US" smtClean="0"/>
              <a:t>4/19/2015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000250" y="8475134"/>
            <a:ext cx="25146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5943600" y="8475134"/>
            <a:ext cx="5715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3FDF3B3-7B07-4BED-B8DD-60434BDBAC2C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4263" y="269877"/>
            <a:ext cx="6885411" cy="865632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1"/>
            <a:ext cx="5829300" cy="1960033"/>
          </a:xfrm>
        </p:spPr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frenZone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844800"/>
            <a:ext cx="5372100" cy="3556000"/>
          </a:xfrm>
        </p:spPr>
        <p:txBody>
          <a:bodyPr>
            <a:noAutofit/>
          </a:bodyPr>
          <a:lstStyle/>
          <a:p>
            <a:pPr algn="just"/>
            <a:r>
              <a:rPr lang="en-GB" sz="2800" b="1" u="sng" dirty="0" smtClean="0"/>
              <a:t>Introduction </a:t>
            </a:r>
          </a:p>
          <a:p>
            <a:pPr algn="just"/>
            <a:r>
              <a:rPr lang="en-GB" sz="2800" dirty="0" smtClean="0"/>
              <a:t>‘</a:t>
            </a:r>
            <a:r>
              <a:rPr lang="en-GB" sz="2400" dirty="0" err="1" smtClean="0"/>
              <a:t>Frenzone</a:t>
            </a:r>
            <a:r>
              <a:rPr lang="en-GB" sz="2400" dirty="0" smtClean="0"/>
              <a:t>’ is a social networking site developed with a view to provide the user  with the communication facility .The main objective of ‘</a:t>
            </a:r>
            <a:r>
              <a:rPr lang="en-GB" sz="2400" dirty="0" err="1" smtClean="0"/>
              <a:t>frenzone</a:t>
            </a:r>
            <a:r>
              <a:rPr lang="en-GB" sz="2400" dirty="0" smtClean="0"/>
              <a:t>’ is to provide facility of communicating ,sharing ideas &amp; thoughts .Moreover it also </a:t>
            </a:r>
            <a:r>
              <a:rPr lang="en-GB" sz="2400" dirty="0" err="1" smtClean="0"/>
              <a:t>facilitaes</a:t>
            </a:r>
            <a:r>
              <a:rPr lang="en-GB" sz="2400" dirty="0" smtClean="0"/>
              <a:t> user with unique photo identity so that he/she can be easily recognised by others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Uploading a photo</a:t>
            </a:r>
            <a:endParaRPr lang="en-GB" sz="2800" dirty="0"/>
          </a:p>
        </p:txBody>
      </p:sp>
      <p:pic>
        <p:nvPicPr>
          <p:cNvPr id="4" name="Content Placeholder 3" descr="Capture9P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2895600"/>
            <a:ext cx="6172200" cy="55625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Setting for the user</a:t>
            </a:r>
            <a:endParaRPr lang="en-GB" sz="3200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2971800"/>
            <a:ext cx="6172200" cy="5562600"/>
          </a:xfr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smtClean="0"/>
              <a:t>        Thank  </a:t>
            </a:r>
            <a:r>
              <a:rPr lang="en-GB" sz="5400" dirty="0" smtClean="0"/>
              <a:t>you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 flipV="1">
            <a:off x="2971800" y="8356599"/>
            <a:ext cx="76200" cy="4571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1"/>
            <a:ext cx="5829300" cy="1960033"/>
          </a:xfrm>
        </p:spPr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frenZone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844800"/>
            <a:ext cx="5372100" cy="3556000"/>
          </a:xfrm>
        </p:spPr>
        <p:txBody>
          <a:bodyPr>
            <a:noAutofit/>
          </a:bodyPr>
          <a:lstStyle/>
          <a:p>
            <a:pPr algn="just"/>
            <a:r>
              <a:rPr lang="en-GB" sz="2800" b="1" u="sng" dirty="0" smtClean="0"/>
              <a:t>Requirements</a:t>
            </a:r>
          </a:p>
          <a:p>
            <a:pPr algn="just"/>
            <a:r>
              <a:rPr lang="en-GB" sz="2400" dirty="0" smtClean="0"/>
              <a:t>Operating </a:t>
            </a:r>
            <a:r>
              <a:rPr lang="en-GB" sz="2400" dirty="0" err="1" smtClean="0"/>
              <a:t>system:Windows</a:t>
            </a:r>
            <a:r>
              <a:rPr lang="en-GB" sz="2400" dirty="0" smtClean="0"/>
              <a:t> 2000 or above</a:t>
            </a:r>
          </a:p>
          <a:p>
            <a:pPr algn="just"/>
            <a:r>
              <a:rPr lang="en-GB" sz="2400" dirty="0" smtClean="0"/>
              <a:t>Disk space: 1 </a:t>
            </a:r>
            <a:r>
              <a:rPr lang="en-GB" sz="2400" dirty="0" err="1" smtClean="0"/>
              <a:t>gb</a:t>
            </a:r>
            <a:r>
              <a:rPr lang="en-GB" sz="2400" dirty="0" smtClean="0"/>
              <a:t> or more</a:t>
            </a:r>
          </a:p>
          <a:p>
            <a:pPr algn="just"/>
            <a:r>
              <a:rPr lang="en-GB" sz="2400" dirty="0" smtClean="0"/>
              <a:t>Ram :1 </a:t>
            </a:r>
            <a:r>
              <a:rPr lang="en-GB" sz="2400" dirty="0" err="1" smtClean="0"/>
              <a:t>gb</a:t>
            </a:r>
            <a:endParaRPr lang="en-GB" sz="2400" dirty="0" smtClean="0"/>
          </a:p>
          <a:p>
            <a:pPr algn="just"/>
            <a:r>
              <a:rPr lang="en-GB" sz="2400" dirty="0" smtClean="0"/>
              <a:t>Graphics:512 </a:t>
            </a:r>
            <a:r>
              <a:rPr lang="en-GB" sz="2400" dirty="0" err="1" smtClean="0"/>
              <a:t>mb</a:t>
            </a:r>
            <a:r>
              <a:rPr lang="en-GB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1"/>
            <a:ext cx="5829300" cy="1960033"/>
          </a:xfrm>
        </p:spPr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frenZone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844800"/>
            <a:ext cx="5372100" cy="4013200"/>
          </a:xfrm>
        </p:spPr>
        <p:txBody>
          <a:bodyPr>
            <a:noAutofit/>
          </a:bodyPr>
          <a:lstStyle/>
          <a:p>
            <a:pPr algn="just"/>
            <a:r>
              <a:rPr lang="en-GB" sz="2800" b="1" u="sng" dirty="0" smtClean="0"/>
              <a:t>Objective </a:t>
            </a:r>
          </a:p>
          <a:p>
            <a:pPr algn="just"/>
            <a:r>
              <a:rPr lang="en-GB" sz="2000" dirty="0" smtClean="0"/>
              <a:t>Though  ‘</a:t>
            </a:r>
            <a:r>
              <a:rPr lang="en-GB" sz="2000" dirty="0" err="1" smtClean="0"/>
              <a:t>frenzone</a:t>
            </a:r>
            <a:r>
              <a:rPr lang="en-GB" sz="2000" dirty="0" smtClean="0"/>
              <a:t>’ is developed with multiple objective, the notable objectives  of  ‘</a:t>
            </a:r>
            <a:r>
              <a:rPr lang="en-GB" sz="2000" dirty="0" err="1" smtClean="0"/>
              <a:t>frenzone</a:t>
            </a:r>
            <a:r>
              <a:rPr lang="en-GB" sz="2000" dirty="0" smtClean="0"/>
              <a:t>’ are listed below:</a:t>
            </a:r>
          </a:p>
          <a:p>
            <a:pPr algn="just"/>
            <a:r>
              <a:rPr lang="en-GB" sz="2000" dirty="0" smtClean="0"/>
              <a:t>1.Providing easy  and cheaper connectivity to the user.</a:t>
            </a:r>
          </a:p>
          <a:p>
            <a:pPr algn="just"/>
            <a:r>
              <a:rPr lang="en-GB" sz="2000" dirty="0" smtClean="0"/>
              <a:t>2.Providing  easy method to create user account with out any complications .</a:t>
            </a:r>
          </a:p>
          <a:p>
            <a:pPr algn="just"/>
            <a:r>
              <a:rPr lang="en-GB" sz="2000" dirty="0" smtClean="0"/>
              <a:t>3.Providing facility for user to share views , information and photos</a:t>
            </a:r>
          </a:p>
          <a:p>
            <a:pPr algn="just"/>
            <a:r>
              <a:rPr lang="en-GB" sz="2000" dirty="0" smtClean="0"/>
              <a:t>4.Easy  database  support  to store  the  information  of user  and </a:t>
            </a:r>
            <a:r>
              <a:rPr lang="en-GB" sz="2000" dirty="0" err="1" smtClean="0"/>
              <a:t>retrive</a:t>
            </a:r>
            <a:r>
              <a:rPr lang="en-GB" sz="2000" dirty="0" smtClean="0"/>
              <a:t> it later  when  needed.</a:t>
            </a:r>
          </a:p>
          <a:p>
            <a:pPr algn="just"/>
            <a:endParaRPr lang="en-GB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1"/>
            <a:ext cx="5829300" cy="1960033"/>
          </a:xfrm>
        </p:spPr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frenZone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844800"/>
            <a:ext cx="5372100" cy="4013200"/>
          </a:xfrm>
        </p:spPr>
        <p:txBody>
          <a:bodyPr>
            <a:noAutofit/>
          </a:bodyPr>
          <a:lstStyle/>
          <a:p>
            <a:pPr algn="just"/>
            <a:r>
              <a:rPr lang="en-GB" sz="2800" dirty="0" smtClean="0"/>
              <a:t>Key Features:</a:t>
            </a:r>
          </a:p>
          <a:p>
            <a:pPr algn="just"/>
            <a:r>
              <a:rPr lang="en-GB" sz="2800" dirty="0" smtClean="0"/>
              <a:t>1.</a:t>
            </a:r>
            <a:r>
              <a:rPr lang="en-GB" sz="2400" dirty="0" smtClean="0"/>
              <a:t>Creating Unique password protected user  account  with photo identity.</a:t>
            </a:r>
          </a:p>
          <a:p>
            <a:pPr algn="just"/>
            <a:r>
              <a:rPr lang="en-GB" sz="2400" dirty="0" smtClean="0"/>
              <a:t>2.Sharing </a:t>
            </a:r>
            <a:r>
              <a:rPr lang="en-GB" sz="2400" dirty="0" err="1" smtClean="0"/>
              <a:t>ideas,views</a:t>
            </a:r>
            <a:r>
              <a:rPr lang="en-GB" sz="2400" dirty="0" smtClean="0"/>
              <a:t> and photos .</a:t>
            </a:r>
          </a:p>
          <a:p>
            <a:pPr algn="just"/>
            <a:r>
              <a:rPr lang="en-GB" sz="2400" dirty="0" smtClean="0"/>
              <a:t>3.Comments and likes in the photo.</a:t>
            </a:r>
          </a:p>
          <a:p>
            <a:pPr algn="just"/>
            <a:r>
              <a:rPr lang="en-GB" sz="2400" dirty="0" smtClean="0"/>
              <a:t>4.Downloading images for future use.</a:t>
            </a:r>
            <a:endParaRPr lang="en-GB" sz="2800" dirty="0" smtClean="0"/>
          </a:p>
          <a:p>
            <a:pPr algn="just"/>
            <a:endParaRPr lang="en-GB" sz="20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Sign up page from where we can create new account</a:t>
            </a:r>
            <a:endParaRPr lang="en-GB" sz="2800" dirty="0"/>
          </a:p>
        </p:txBody>
      </p:sp>
      <p:pic>
        <p:nvPicPr>
          <p:cNvPr id="4" name="Content Placeholder 3" descr="Captur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3048000"/>
            <a:ext cx="6172200" cy="5715000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Login page where user can enter the unique user id  and password to get access</a:t>
            </a:r>
            <a:endParaRPr lang="en-GB" sz="2800" dirty="0"/>
          </a:p>
        </p:txBody>
      </p:sp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3048000"/>
            <a:ext cx="6172200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Home page after login </a:t>
            </a:r>
            <a:endParaRPr lang="en-GB" sz="2800" dirty="0"/>
          </a:p>
        </p:txBody>
      </p:sp>
      <p:pic>
        <p:nvPicPr>
          <p:cNvPr id="5" name="Content Placeholder 4" descr="Capture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3124200"/>
            <a:ext cx="6172200" cy="5638800"/>
          </a:xfrm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User personal profile page</a:t>
            </a:r>
            <a:endParaRPr lang="en-GB" sz="2800" dirty="0"/>
          </a:p>
        </p:txBody>
      </p:sp>
      <p:pic>
        <p:nvPicPr>
          <p:cNvPr id="4" name="Content Placeholder 3" descr="Capture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3124200"/>
            <a:ext cx="6172200" cy="45720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Updating status</a:t>
            </a:r>
            <a:endParaRPr lang="en-GB" sz="2800" dirty="0"/>
          </a:p>
        </p:txBody>
      </p:sp>
      <p:pic>
        <p:nvPicPr>
          <p:cNvPr id="4" name="Content Placeholder 3" descr="Capture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2819400"/>
            <a:ext cx="6172200" cy="5181600"/>
          </a:xfr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233</Words>
  <Application>Microsoft Office PowerPoint</Application>
  <PresentationFormat>On-screen Show (4:3)</PresentationFormat>
  <Paragraphs>34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frenZone </vt:lpstr>
      <vt:lpstr>frenZone </vt:lpstr>
      <vt:lpstr>frenZone </vt:lpstr>
      <vt:lpstr>frenZone </vt:lpstr>
      <vt:lpstr>Sign up page from where we can create new account</vt:lpstr>
      <vt:lpstr>Login page where user can enter the unique user id  and password to get access</vt:lpstr>
      <vt:lpstr>Home page after login </vt:lpstr>
      <vt:lpstr>User personal profile page</vt:lpstr>
      <vt:lpstr>Updating status</vt:lpstr>
      <vt:lpstr>Uploading a photo</vt:lpstr>
      <vt:lpstr>Setting for the user</vt:lpstr>
      <vt:lpstr>        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frenZone</dc:title>
  <dc:creator>abc</dc:creator>
  <cp:lastModifiedBy>abc</cp:lastModifiedBy>
  <cp:revision>40</cp:revision>
  <dcterms:created xsi:type="dcterms:W3CDTF">2015-04-19T02:48:37Z</dcterms:created>
  <dcterms:modified xsi:type="dcterms:W3CDTF">2015-04-19T06:09:37Z</dcterms:modified>
</cp:coreProperties>
</file>