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904792bf6876a6beb2ed9515f72ad083215b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952625" y="836612"/>
            <a:ext cx="3657600" cy="3657600"/>
            <a:chOff x="1952625" y="836612"/>
            <a:chExt cx="3657600" cy="3657600"/>
          </a:xfrm>
        </p:grpSpPr>
        <p:sp>
          <p:nvSpPr>
            <p:cNvPr id="3" name="rc3"/>
            <p:cNvSpPr/>
            <p:nvPr/>
          </p:nvSpPr>
          <p:spPr>
            <a:xfrm>
              <a:off x="1952625" y="836612"/>
              <a:ext cx="3657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22529" y="836612"/>
              <a:ext cx="3317790" cy="36576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24903" y="2665412"/>
              <a:ext cx="2216355" cy="1662545"/>
            </a:xfrm>
            <a:custGeom>
              <a:avLst/>
              <a:pathLst>
                <a:path w="2216355" h="1662545">
                  <a:moveTo>
                    <a:pt x="2216355" y="554228"/>
                  </a:moveTo>
                  <a:lnTo>
                    <a:pt x="2214123" y="624530"/>
                  </a:lnTo>
                  <a:lnTo>
                    <a:pt x="2207437" y="694550"/>
                  </a:lnTo>
                  <a:lnTo>
                    <a:pt x="2196323" y="764005"/>
                  </a:lnTo>
                  <a:lnTo>
                    <a:pt x="2180827" y="832614"/>
                  </a:lnTo>
                  <a:lnTo>
                    <a:pt x="2161011" y="900103"/>
                  </a:lnTo>
                  <a:lnTo>
                    <a:pt x="2136954" y="966200"/>
                  </a:lnTo>
                  <a:lnTo>
                    <a:pt x="2108753" y="1030637"/>
                  </a:lnTo>
                  <a:lnTo>
                    <a:pt x="2076522" y="1093156"/>
                  </a:lnTo>
                  <a:lnTo>
                    <a:pt x="2040391" y="1153505"/>
                  </a:lnTo>
                  <a:lnTo>
                    <a:pt x="2000505" y="1211441"/>
                  </a:lnTo>
                  <a:lnTo>
                    <a:pt x="1957025" y="1266730"/>
                  </a:lnTo>
                  <a:lnTo>
                    <a:pt x="1910126" y="1319150"/>
                  </a:lnTo>
                  <a:lnTo>
                    <a:pt x="1859996" y="1368491"/>
                  </a:lnTo>
                  <a:lnTo>
                    <a:pt x="1806838" y="1414553"/>
                  </a:lnTo>
                  <a:lnTo>
                    <a:pt x="1750866" y="1457150"/>
                  </a:lnTo>
                  <a:lnTo>
                    <a:pt x="1692305" y="1496112"/>
                  </a:lnTo>
                  <a:lnTo>
                    <a:pt x="1631390" y="1531281"/>
                  </a:lnTo>
                  <a:lnTo>
                    <a:pt x="1568368" y="1562515"/>
                  </a:lnTo>
                  <a:lnTo>
                    <a:pt x="1503491" y="1589690"/>
                  </a:lnTo>
                  <a:lnTo>
                    <a:pt x="1437021" y="1612696"/>
                  </a:lnTo>
                  <a:lnTo>
                    <a:pt x="1369227" y="1631439"/>
                  </a:lnTo>
                  <a:lnTo>
                    <a:pt x="1300380" y="1645845"/>
                  </a:lnTo>
                  <a:lnTo>
                    <a:pt x="1230757" y="1655855"/>
                  </a:lnTo>
                  <a:lnTo>
                    <a:pt x="1160641" y="1661429"/>
                  </a:lnTo>
                  <a:lnTo>
                    <a:pt x="1090311" y="1662545"/>
                  </a:lnTo>
                  <a:lnTo>
                    <a:pt x="1020053" y="1659198"/>
                  </a:lnTo>
                  <a:lnTo>
                    <a:pt x="950148" y="1651402"/>
                  </a:lnTo>
                  <a:lnTo>
                    <a:pt x="880879" y="1639188"/>
                  </a:lnTo>
                  <a:lnTo>
                    <a:pt x="812523" y="1622605"/>
                  </a:lnTo>
                  <a:lnTo>
                    <a:pt x="745357" y="1601720"/>
                  </a:lnTo>
                  <a:lnTo>
                    <a:pt x="679651" y="1576618"/>
                  </a:lnTo>
                  <a:lnTo>
                    <a:pt x="615670" y="1547398"/>
                  </a:lnTo>
                  <a:lnTo>
                    <a:pt x="553670" y="1514179"/>
                  </a:lnTo>
                  <a:lnTo>
                    <a:pt x="493902" y="1477095"/>
                  </a:lnTo>
                  <a:lnTo>
                    <a:pt x="436606" y="1436295"/>
                  </a:lnTo>
                  <a:lnTo>
                    <a:pt x="382013" y="1391943"/>
                  </a:lnTo>
                  <a:lnTo>
                    <a:pt x="330344" y="1344218"/>
                  </a:lnTo>
                  <a:lnTo>
                    <a:pt x="281805" y="1293312"/>
                  </a:lnTo>
                  <a:lnTo>
                    <a:pt x="236592" y="1239430"/>
                  </a:lnTo>
                  <a:lnTo>
                    <a:pt x="194888" y="1182789"/>
                  </a:lnTo>
                  <a:lnTo>
                    <a:pt x="156861" y="1123617"/>
                  </a:lnTo>
                  <a:lnTo>
                    <a:pt x="122663" y="1062152"/>
                  </a:lnTo>
                  <a:lnTo>
                    <a:pt x="92432" y="998642"/>
                  </a:lnTo>
                  <a:lnTo>
                    <a:pt x="66290" y="933342"/>
                  </a:lnTo>
                  <a:lnTo>
                    <a:pt x="44342" y="866516"/>
                  </a:lnTo>
                  <a:lnTo>
                    <a:pt x="26676" y="798433"/>
                  </a:lnTo>
                  <a:lnTo>
                    <a:pt x="13365" y="729366"/>
                  </a:lnTo>
                  <a:lnTo>
                    <a:pt x="4461" y="659593"/>
                  </a:lnTo>
                  <a:lnTo>
                    <a:pt x="0" y="589397"/>
                  </a:lnTo>
                  <a:lnTo>
                    <a:pt x="0" y="519059"/>
                  </a:lnTo>
                  <a:lnTo>
                    <a:pt x="4461" y="448862"/>
                  </a:lnTo>
                  <a:lnTo>
                    <a:pt x="13365" y="379090"/>
                  </a:lnTo>
                  <a:lnTo>
                    <a:pt x="26676" y="310023"/>
                  </a:lnTo>
                  <a:lnTo>
                    <a:pt x="44342" y="241939"/>
                  </a:lnTo>
                  <a:lnTo>
                    <a:pt x="66290" y="175113"/>
                  </a:lnTo>
                  <a:lnTo>
                    <a:pt x="92432" y="109814"/>
                  </a:lnTo>
                  <a:lnTo>
                    <a:pt x="122663" y="46304"/>
                  </a:lnTo>
                  <a:lnTo>
                    <a:pt x="148425" y="0"/>
                  </a:lnTo>
                  <a:lnTo>
                    <a:pt x="156861" y="15160"/>
                  </a:lnTo>
                  <a:lnTo>
                    <a:pt x="194888" y="74332"/>
                  </a:lnTo>
                  <a:lnTo>
                    <a:pt x="236592" y="130974"/>
                  </a:lnTo>
                  <a:lnTo>
                    <a:pt x="281805" y="184856"/>
                  </a:lnTo>
                  <a:lnTo>
                    <a:pt x="330344" y="235762"/>
                  </a:lnTo>
                  <a:lnTo>
                    <a:pt x="382013" y="283487"/>
                  </a:lnTo>
                  <a:lnTo>
                    <a:pt x="436606" y="327839"/>
                  </a:lnTo>
                  <a:lnTo>
                    <a:pt x="493902" y="368639"/>
                  </a:lnTo>
                  <a:lnTo>
                    <a:pt x="553670" y="405723"/>
                  </a:lnTo>
                  <a:lnTo>
                    <a:pt x="615670" y="438941"/>
                  </a:lnTo>
                  <a:lnTo>
                    <a:pt x="679651" y="468161"/>
                  </a:lnTo>
                  <a:lnTo>
                    <a:pt x="745357" y="493264"/>
                  </a:lnTo>
                  <a:lnTo>
                    <a:pt x="812523" y="514148"/>
                  </a:lnTo>
                  <a:lnTo>
                    <a:pt x="880879" y="530731"/>
                  </a:lnTo>
                  <a:lnTo>
                    <a:pt x="950148" y="542945"/>
                  </a:lnTo>
                  <a:lnTo>
                    <a:pt x="1020053" y="550741"/>
                  </a:lnTo>
                  <a:lnTo>
                    <a:pt x="1090311" y="554088"/>
                  </a:lnTo>
                  <a:lnTo>
                    <a:pt x="1160641" y="552972"/>
                  </a:lnTo>
                  <a:lnTo>
                    <a:pt x="1230757" y="547398"/>
                  </a:lnTo>
                  <a:lnTo>
                    <a:pt x="1300380" y="537388"/>
                  </a:lnTo>
                  <a:lnTo>
                    <a:pt x="1369227" y="522982"/>
                  </a:lnTo>
                  <a:lnTo>
                    <a:pt x="1437021" y="504239"/>
                  </a:lnTo>
                  <a:lnTo>
                    <a:pt x="1503491" y="481234"/>
                  </a:lnTo>
                  <a:lnTo>
                    <a:pt x="1568368" y="454059"/>
                  </a:lnTo>
                  <a:lnTo>
                    <a:pt x="1631390" y="422824"/>
                  </a:lnTo>
                  <a:lnTo>
                    <a:pt x="1692305" y="387655"/>
                  </a:lnTo>
                  <a:lnTo>
                    <a:pt x="1750866" y="348693"/>
                  </a:lnTo>
                  <a:lnTo>
                    <a:pt x="1806838" y="306096"/>
                  </a:lnTo>
                  <a:lnTo>
                    <a:pt x="1859996" y="260034"/>
                  </a:lnTo>
                  <a:lnTo>
                    <a:pt x="1910126" y="210694"/>
                  </a:lnTo>
                  <a:lnTo>
                    <a:pt x="1957025" y="158273"/>
                  </a:lnTo>
                  <a:lnTo>
                    <a:pt x="2000505" y="102984"/>
                  </a:lnTo>
                  <a:lnTo>
                    <a:pt x="2040391" y="45048"/>
                  </a:lnTo>
                  <a:lnTo>
                    <a:pt x="2067362" y="0"/>
                  </a:lnTo>
                  <a:lnTo>
                    <a:pt x="2076522" y="15300"/>
                  </a:lnTo>
                  <a:lnTo>
                    <a:pt x="2108753" y="77819"/>
                  </a:lnTo>
                  <a:lnTo>
                    <a:pt x="2136954" y="142256"/>
                  </a:lnTo>
                  <a:lnTo>
                    <a:pt x="2161011" y="208352"/>
                  </a:lnTo>
                  <a:lnTo>
                    <a:pt x="2180827" y="275841"/>
                  </a:lnTo>
                  <a:lnTo>
                    <a:pt x="2196323" y="344451"/>
                  </a:lnTo>
                  <a:lnTo>
                    <a:pt x="2207437" y="413906"/>
                  </a:lnTo>
                  <a:lnTo>
                    <a:pt x="2214123" y="4839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673329" y="2111323"/>
              <a:ext cx="1918936" cy="1108177"/>
            </a:xfrm>
            <a:custGeom>
              <a:avLst/>
              <a:pathLst>
                <a:path w="1918936" h="1108177">
                  <a:moveTo>
                    <a:pt x="8435" y="538928"/>
                  </a:moveTo>
                  <a:lnTo>
                    <a:pt x="46462" y="479755"/>
                  </a:lnTo>
                  <a:lnTo>
                    <a:pt x="88166" y="423114"/>
                  </a:lnTo>
                  <a:lnTo>
                    <a:pt x="133379" y="369232"/>
                  </a:lnTo>
                  <a:lnTo>
                    <a:pt x="181918" y="318326"/>
                  </a:lnTo>
                  <a:lnTo>
                    <a:pt x="233587" y="270601"/>
                  </a:lnTo>
                  <a:lnTo>
                    <a:pt x="288180" y="226249"/>
                  </a:lnTo>
                  <a:lnTo>
                    <a:pt x="345476" y="185449"/>
                  </a:lnTo>
                  <a:lnTo>
                    <a:pt x="405244" y="148365"/>
                  </a:lnTo>
                  <a:lnTo>
                    <a:pt x="467244" y="115146"/>
                  </a:lnTo>
                  <a:lnTo>
                    <a:pt x="531225" y="85927"/>
                  </a:lnTo>
                  <a:lnTo>
                    <a:pt x="596932" y="60824"/>
                  </a:lnTo>
                  <a:lnTo>
                    <a:pt x="664097" y="39939"/>
                  </a:lnTo>
                  <a:lnTo>
                    <a:pt x="732453" y="23357"/>
                  </a:lnTo>
                  <a:lnTo>
                    <a:pt x="801722" y="11142"/>
                  </a:lnTo>
                  <a:lnTo>
                    <a:pt x="871627" y="3346"/>
                  </a:lnTo>
                  <a:lnTo>
                    <a:pt x="941885" y="0"/>
                  </a:lnTo>
                  <a:lnTo>
                    <a:pt x="1012215" y="1115"/>
                  </a:lnTo>
                  <a:lnTo>
                    <a:pt x="1082332" y="6690"/>
                  </a:lnTo>
                  <a:lnTo>
                    <a:pt x="1151954" y="16700"/>
                  </a:lnTo>
                  <a:lnTo>
                    <a:pt x="1220801" y="31106"/>
                  </a:lnTo>
                  <a:lnTo>
                    <a:pt x="1288596" y="49849"/>
                  </a:lnTo>
                  <a:lnTo>
                    <a:pt x="1355065" y="72854"/>
                  </a:lnTo>
                  <a:lnTo>
                    <a:pt x="1419942" y="100029"/>
                  </a:lnTo>
                  <a:lnTo>
                    <a:pt x="1482964" y="131264"/>
                  </a:lnTo>
                  <a:lnTo>
                    <a:pt x="1543879" y="166433"/>
                  </a:lnTo>
                  <a:lnTo>
                    <a:pt x="1602440" y="205394"/>
                  </a:lnTo>
                  <a:lnTo>
                    <a:pt x="1658412" y="247992"/>
                  </a:lnTo>
                  <a:lnTo>
                    <a:pt x="1711570" y="294054"/>
                  </a:lnTo>
                  <a:lnTo>
                    <a:pt x="1761700" y="343394"/>
                  </a:lnTo>
                  <a:lnTo>
                    <a:pt x="1808599" y="395814"/>
                  </a:lnTo>
                  <a:lnTo>
                    <a:pt x="1852079" y="451104"/>
                  </a:lnTo>
                  <a:lnTo>
                    <a:pt x="1891965" y="509040"/>
                  </a:lnTo>
                  <a:lnTo>
                    <a:pt x="1918936" y="554088"/>
                  </a:lnTo>
                  <a:lnTo>
                    <a:pt x="1891965" y="599137"/>
                  </a:lnTo>
                  <a:lnTo>
                    <a:pt x="1852079" y="657073"/>
                  </a:lnTo>
                  <a:lnTo>
                    <a:pt x="1808599" y="712362"/>
                  </a:lnTo>
                  <a:lnTo>
                    <a:pt x="1761700" y="764783"/>
                  </a:lnTo>
                  <a:lnTo>
                    <a:pt x="1711570" y="814123"/>
                  </a:lnTo>
                  <a:lnTo>
                    <a:pt x="1658412" y="860185"/>
                  </a:lnTo>
                  <a:lnTo>
                    <a:pt x="1602440" y="902782"/>
                  </a:lnTo>
                  <a:lnTo>
                    <a:pt x="1543879" y="941744"/>
                  </a:lnTo>
                  <a:lnTo>
                    <a:pt x="1482964" y="976913"/>
                  </a:lnTo>
                  <a:lnTo>
                    <a:pt x="1419942" y="1008148"/>
                  </a:lnTo>
                  <a:lnTo>
                    <a:pt x="1355065" y="1035322"/>
                  </a:lnTo>
                  <a:lnTo>
                    <a:pt x="1288596" y="1058328"/>
                  </a:lnTo>
                  <a:lnTo>
                    <a:pt x="1220801" y="1077071"/>
                  </a:lnTo>
                  <a:lnTo>
                    <a:pt x="1151954" y="1091477"/>
                  </a:lnTo>
                  <a:lnTo>
                    <a:pt x="1082332" y="1101487"/>
                  </a:lnTo>
                  <a:lnTo>
                    <a:pt x="1012215" y="1107061"/>
                  </a:lnTo>
                  <a:lnTo>
                    <a:pt x="941885" y="1108177"/>
                  </a:lnTo>
                  <a:lnTo>
                    <a:pt x="871627" y="1104830"/>
                  </a:lnTo>
                  <a:lnTo>
                    <a:pt x="801722" y="1097034"/>
                  </a:lnTo>
                  <a:lnTo>
                    <a:pt x="732453" y="1084820"/>
                  </a:lnTo>
                  <a:lnTo>
                    <a:pt x="664097" y="1068237"/>
                  </a:lnTo>
                  <a:lnTo>
                    <a:pt x="596932" y="1047352"/>
                  </a:lnTo>
                  <a:lnTo>
                    <a:pt x="531225" y="1022250"/>
                  </a:lnTo>
                  <a:lnTo>
                    <a:pt x="467244" y="993030"/>
                  </a:lnTo>
                  <a:lnTo>
                    <a:pt x="405244" y="959812"/>
                  </a:lnTo>
                  <a:lnTo>
                    <a:pt x="345476" y="922728"/>
                  </a:lnTo>
                  <a:lnTo>
                    <a:pt x="288180" y="881927"/>
                  </a:lnTo>
                  <a:lnTo>
                    <a:pt x="233587" y="837576"/>
                  </a:lnTo>
                  <a:lnTo>
                    <a:pt x="181918" y="789851"/>
                  </a:lnTo>
                  <a:lnTo>
                    <a:pt x="133379" y="738945"/>
                  </a:lnTo>
                  <a:lnTo>
                    <a:pt x="88166" y="685062"/>
                  </a:lnTo>
                  <a:lnTo>
                    <a:pt x="46462" y="628421"/>
                  </a:lnTo>
                  <a:lnTo>
                    <a:pt x="8435" y="569249"/>
                  </a:lnTo>
                  <a:lnTo>
                    <a:pt x="0" y="554088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524903" y="1002867"/>
              <a:ext cx="2216355" cy="1662545"/>
            </a:xfrm>
            <a:custGeom>
              <a:avLst/>
              <a:pathLst>
                <a:path w="2216355" h="1662545">
                  <a:moveTo>
                    <a:pt x="2216355" y="1108317"/>
                  </a:moveTo>
                  <a:lnTo>
                    <a:pt x="2214123" y="1178619"/>
                  </a:lnTo>
                  <a:lnTo>
                    <a:pt x="2207437" y="1248639"/>
                  </a:lnTo>
                  <a:lnTo>
                    <a:pt x="2196323" y="1318093"/>
                  </a:lnTo>
                  <a:lnTo>
                    <a:pt x="2180827" y="1386703"/>
                  </a:lnTo>
                  <a:lnTo>
                    <a:pt x="2161011" y="1454192"/>
                  </a:lnTo>
                  <a:lnTo>
                    <a:pt x="2136954" y="1520288"/>
                  </a:lnTo>
                  <a:lnTo>
                    <a:pt x="2108753" y="1584726"/>
                  </a:lnTo>
                  <a:lnTo>
                    <a:pt x="2076522" y="1647245"/>
                  </a:lnTo>
                  <a:lnTo>
                    <a:pt x="2067362" y="1662545"/>
                  </a:lnTo>
                  <a:lnTo>
                    <a:pt x="2040391" y="1617496"/>
                  </a:lnTo>
                  <a:lnTo>
                    <a:pt x="2000505" y="1559561"/>
                  </a:lnTo>
                  <a:lnTo>
                    <a:pt x="1957025" y="1504271"/>
                  </a:lnTo>
                  <a:lnTo>
                    <a:pt x="1910126" y="1451851"/>
                  </a:lnTo>
                  <a:lnTo>
                    <a:pt x="1859996" y="1402510"/>
                  </a:lnTo>
                  <a:lnTo>
                    <a:pt x="1806838" y="1356449"/>
                  </a:lnTo>
                  <a:lnTo>
                    <a:pt x="1750866" y="1313851"/>
                  </a:lnTo>
                  <a:lnTo>
                    <a:pt x="1692305" y="1274889"/>
                  </a:lnTo>
                  <a:lnTo>
                    <a:pt x="1631390" y="1239720"/>
                  </a:lnTo>
                  <a:lnTo>
                    <a:pt x="1568368" y="1208486"/>
                  </a:lnTo>
                  <a:lnTo>
                    <a:pt x="1503491" y="1181311"/>
                  </a:lnTo>
                  <a:lnTo>
                    <a:pt x="1437021" y="1158306"/>
                  </a:lnTo>
                  <a:lnTo>
                    <a:pt x="1369227" y="1139562"/>
                  </a:lnTo>
                  <a:lnTo>
                    <a:pt x="1300380" y="1125157"/>
                  </a:lnTo>
                  <a:lnTo>
                    <a:pt x="1230757" y="1115146"/>
                  </a:lnTo>
                  <a:lnTo>
                    <a:pt x="1160641" y="1109572"/>
                  </a:lnTo>
                  <a:lnTo>
                    <a:pt x="1090311" y="1108456"/>
                  </a:lnTo>
                  <a:lnTo>
                    <a:pt x="1020053" y="1111803"/>
                  </a:lnTo>
                  <a:lnTo>
                    <a:pt x="950148" y="1119599"/>
                  </a:lnTo>
                  <a:lnTo>
                    <a:pt x="880879" y="1131813"/>
                  </a:lnTo>
                  <a:lnTo>
                    <a:pt x="812523" y="1148396"/>
                  </a:lnTo>
                  <a:lnTo>
                    <a:pt x="745357" y="1169281"/>
                  </a:lnTo>
                  <a:lnTo>
                    <a:pt x="679651" y="1194384"/>
                  </a:lnTo>
                  <a:lnTo>
                    <a:pt x="615670" y="1223603"/>
                  </a:lnTo>
                  <a:lnTo>
                    <a:pt x="553670" y="1256822"/>
                  </a:lnTo>
                  <a:lnTo>
                    <a:pt x="493902" y="1293906"/>
                  </a:lnTo>
                  <a:lnTo>
                    <a:pt x="436606" y="1334706"/>
                  </a:lnTo>
                  <a:lnTo>
                    <a:pt x="382013" y="1379058"/>
                  </a:lnTo>
                  <a:lnTo>
                    <a:pt x="330344" y="1426783"/>
                  </a:lnTo>
                  <a:lnTo>
                    <a:pt x="281805" y="1477689"/>
                  </a:lnTo>
                  <a:lnTo>
                    <a:pt x="236592" y="1531571"/>
                  </a:lnTo>
                  <a:lnTo>
                    <a:pt x="194888" y="1588212"/>
                  </a:lnTo>
                  <a:lnTo>
                    <a:pt x="156861" y="1647384"/>
                  </a:lnTo>
                  <a:lnTo>
                    <a:pt x="148425" y="1662545"/>
                  </a:lnTo>
                  <a:lnTo>
                    <a:pt x="122663" y="1616241"/>
                  </a:lnTo>
                  <a:lnTo>
                    <a:pt x="92432" y="1552731"/>
                  </a:lnTo>
                  <a:lnTo>
                    <a:pt x="66290" y="1487431"/>
                  </a:lnTo>
                  <a:lnTo>
                    <a:pt x="44342" y="1420605"/>
                  </a:lnTo>
                  <a:lnTo>
                    <a:pt x="26676" y="1352521"/>
                  </a:lnTo>
                  <a:lnTo>
                    <a:pt x="13365" y="1283454"/>
                  </a:lnTo>
                  <a:lnTo>
                    <a:pt x="4461" y="1213682"/>
                  </a:lnTo>
                  <a:lnTo>
                    <a:pt x="0" y="1143486"/>
                  </a:lnTo>
                  <a:lnTo>
                    <a:pt x="0" y="1073148"/>
                  </a:lnTo>
                  <a:lnTo>
                    <a:pt x="4461" y="1002951"/>
                  </a:lnTo>
                  <a:lnTo>
                    <a:pt x="13365" y="933179"/>
                  </a:lnTo>
                  <a:lnTo>
                    <a:pt x="26676" y="864112"/>
                  </a:lnTo>
                  <a:lnTo>
                    <a:pt x="44342" y="796028"/>
                  </a:lnTo>
                  <a:lnTo>
                    <a:pt x="66290" y="729202"/>
                  </a:lnTo>
                  <a:lnTo>
                    <a:pt x="92432" y="663903"/>
                  </a:lnTo>
                  <a:lnTo>
                    <a:pt x="122663" y="600392"/>
                  </a:lnTo>
                  <a:lnTo>
                    <a:pt x="156861" y="538928"/>
                  </a:lnTo>
                  <a:lnTo>
                    <a:pt x="194888" y="479755"/>
                  </a:lnTo>
                  <a:lnTo>
                    <a:pt x="236592" y="423114"/>
                  </a:lnTo>
                  <a:lnTo>
                    <a:pt x="281805" y="369232"/>
                  </a:lnTo>
                  <a:lnTo>
                    <a:pt x="330344" y="318326"/>
                  </a:lnTo>
                  <a:lnTo>
                    <a:pt x="382013" y="270601"/>
                  </a:lnTo>
                  <a:lnTo>
                    <a:pt x="436606" y="226249"/>
                  </a:lnTo>
                  <a:lnTo>
                    <a:pt x="493902" y="185449"/>
                  </a:lnTo>
                  <a:lnTo>
                    <a:pt x="553670" y="148365"/>
                  </a:lnTo>
                  <a:lnTo>
                    <a:pt x="615670" y="115146"/>
                  </a:lnTo>
                  <a:lnTo>
                    <a:pt x="679651" y="85927"/>
                  </a:lnTo>
                  <a:lnTo>
                    <a:pt x="745357" y="60824"/>
                  </a:lnTo>
                  <a:lnTo>
                    <a:pt x="812523" y="39939"/>
                  </a:lnTo>
                  <a:lnTo>
                    <a:pt x="880879" y="23357"/>
                  </a:lnTo>
                  <a:lnTo>
                    <a:pt x="950148" y="11142"/>
                  </a:lnTo>
                  <a:lnTo>
                    <a:pt x="1020053" y="3346"/>
                  </a:lnTo>
                  <a:lnTo>
                    <a:pt x="1090311" y="0"/>
                  </a:lnTo>
                  <a:lnTo>
                    <a:pt x="1160641" y="1115"/>
                  </a:lnTo>
                  <a:lnTo>
                    <a:pt x="1230757" y="6690"/>
                  </a:lnTo>
                  <a:lnTo>
                    <a:pt x="1300380" y="16700"/>
                  </a:lnTo>
                  <a:lnTo>
                    <a:pt x="1369227" y="31106"/>
                  </a:lnTo>
                  <a:lnTo>
                    <a:pt x="1437021" y="49849"/>
                  </a:lnTo>
                  <a:lnTo>
                    <a:pt x="1503491" y="72854"/>
                  </a:lnTo>
                  <a:lnTo>
                    <a:pt x="1568368" y="100029"/>
                  </a:lnTo>
                  <a:lnTo>
                    <a:pt x="1631390" y="131264"/>
                  </a:lnTo>
                  <a:lnTo>
                    <a:pt x="1692305" y="166433"/>
                  </a:lnTo>
                  <a:lnTo>
                    <a:pt x="1750866" y="205394"/>
                  </a:lnTo>
                  <a:lnTo>
                    <a:pt x="1806838" y="247992"/>
                  </a:lnTo>
                  <a:lnTo>
                    <a:pt x="1859996" y="294054"/>
                  </a:lnTo>
                  <a:lnTo>
                    <a:pt x="1910126" y="343394"/>
                  </a:lnTo>
                  <a:lnTo>
                    <a:pt x="1957025" y="395814"/>
                  </a:lnTo>
                  <a:lnTo>
                    <a:pt x="2000505" y="451104"/>
                  </a:lnTo>
                  <a:lnTo>
                    <a:pt x="2040391" y="509040"/>
                  </a:lnTo>
                  <a:lnTo>
                    <a:pt x="2076522" y="569389"/>
                  </a:lnTo>
                  <a:lnTo>
                    <a:pt x="2108753" y="631908"/>
                  </a:lnTo>
                  <a:lnTo>
                    <a:pt x="2136954" y="696345"/>
                  </a:lnTo>
                  <a:lnTo>
                    <a:pt x="2161011" y="762441"/>
                  </a:lnTo>
                  <a:lnTo>
                    <a:pt x="2180827" y="829930"/>
                  </a:lnTo>
                  <a:lnTo>
                    <a:pt x="2196323" y="898540"/>
                  </a:lnTo>
                  <a:lnTo>
                    <a:pt x="2207437" y="967994"/>
                  </a:lnTo>
                  <a:lnTo>
                    <a:pt x="2214123" y="1038014"/>
                  </a:lnTo>
                  <a:close/>
                </a:path>
              </a:pathLst>
            </a:custGeom>
            <a:solidFill>
              <a:srgbClr val="F8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4903" y="2111323"/>
              <a:ext cx="2216355" cy="2216634"/>
            </a:xfrm>
            <a:custGeom>
              <a:avLst/>
              <a:pathLst>
                <a:path w="2216355" h="2216634">
                  <a:moveTo>
                    <a:pt x="2216355" y="1108317"/>
                  </a:moveTo>
                  <a:lnTo>
                    <a:pt x="2214123" y="1038014"/>
                  </a:lnTo>
                  <a:lnTo>
                    <a:pt x="2207437" y="967994"/>
                  </a:lnTo>
                  <a:lnTo>
                    <a:pt x="2196323" y="898540"/>
                  </a:lnTo>
                  <a:lnTo>
                    <a:pt x="2180827" y="829930"/>
                  </a:lnTo>
                  <a:lnTo>
                    <a:pt x="2161011" y="762441"/>
                  </a:lnTo>
                  <a:lnTo>
                    <a:pt x="2136954" y="696345"/>
                  </a:lnTo>
                  <a:lnTo>
                    <a:pt x="2108753" y="631908"/>
                  </a:lnTo>
                  <a:lnTo>
                    <a:pt x="2076522" y="569389"/>
                  </a:lnTo>
                  <a:lnTo>
                    <a:pt x="2040391" y="509040"/>
                  </a:lnTo>
                  <a:lnTo>
                    <a:pt x="2000505" y="451104"/>
                  </a:lnTo>
                  <a:lnTo>
                    <a:pt x="1957025" y="395814"/>
                  </a:lnTo>
                  <a:lnTo>
                    <a:pt x="1910126" y="343394"/>
                  </a:lnTo>
                  <a:lnTo>
                    <a:pt x="1859996" y="294054"/>
                  </a:lnTo>
                  <a:lnTo>
                    <a:pt x="1806838" y="247992"/>
                  </a:lnTo>
                  <a:lnTo>
                    <a:pt x="1750866" y="205394"/>
                  </a:lnTo>
                  <a:lnTo>
                    <a:pt x="1692305" y="166433"/>
                  </a:lnTo>
                  <a:lnTo>
                    <a:pt x="1631390" y="131264"/>
                  </a:lnTo>
                  <a:lnTo>
                    <a:pt x="1568368" y="100029"/>
                  </a:lnTo>
                  <a:lnTo>
                    <a:pt x="1503491" y="72854"/>
                  </a:lnTo>
                  <a:lnTo>
                    <a:pt x="1437021" y="49849"/>
                  </a:lnTo>
                  <a:lnTo>
                    <a:pt x="1369227" y="31106"/>
                  </a:lnTo>
                  <a:lnTo>
                    <a:pt x="1300380" y="16700"/>
                  </a:lnTo>
                  <a:lnTo>
                    <a:pt x="1230757" y="6690"/>
                  </a:lnTo>
                  <a:lnTo>
                    <a:pt x="1160641" y="1115"/>
                  </a:lnTo>
                  <a:lnTo>
                    <a:pt x="1090311" y="0"/>
                  </a:lnTo>
                  <a:lnTo>
                    <a:pt x="1020053" y="3346"/>
                  </a:lnTo>
                  <a:lnTo>
                    <a:pt x="950148" y="11142"/>
                  </a:lnTo>
                  <a:lnTo>
                    <a:pt x="880879" y="23357"/>
                  </a:lnTo>
                  <a:lnTo>
                    <a:pt x="812523" y="39939"/>
                  </a:lnTo>
                  <a:lnTo>
                    <a:pt x="745357" y="60824"/>
                  </a:lnTo>
                  <a:lnTo>
                    <a:pt x="679651" y="85927"/>
                  </a:lnTo>
                  <a:lnTo>
                    <a:pt x="615670" y="115146"/>
                  </a:lnTo>
                  <a:lnTo>
                    <a:pt x="553670" y="148365"/>
                  </a:lnTo>
                  <a:lnTo>
                    <a:pt x="493902" y="185449"/>
                  </a:lnTo>
                  <a:lnTo>
                    <a:pt x="436606" y="226249"/>
                  </a:lnTo>
                  <a:lnTo>
                    <a:pt x="382013" y="270601"/>
                  </a:lnTo>
                  <a:lnTo>
                    <a:pt x="330344" y="318326"/>
                  </a:lnTo>
                  <a:lnTo>
                    <a:pt x="281805" y="369232"/>
                  </a:lnTo>
                  <a:lnTo>
                    <a:pt x="236592" y="423114"/>
                  </a:lnTo>
                  <a:lnTo>
                    <a:pt x="194888" y="479755"/>
                  </a:lnTo>
                  <a:lnTo>
                    <a:pt x="156861" y="538928"/>
                  </a:lnTo>
                  <a:lnTo>
                    <a:pt x="122663" y="600392"/>
                  </a:lnTo>
                  <a:lnTo>
                    <a:pt x="92432" y="663903"/>
                  </a:lnTo>
                  <a:lnTo>
                    <a:pt x="66290" y="729202"/>
                  </a:lnTo>
                  <a:lnTo>
                    <a:pt x="44342" y="796028"/>
                  </a:lnTo>
                  <a:lnTo>
                    <a:pt x="26676" y="864112"/>
                  </a:lnTo>
                  <a:lnTo>
                    <a:pt x="13365" y="933179"/>
                  </a:lnTo>
                  <a:lnTo>
                    <a:pt x="4461" y="1002951"/>
                  </a:lnTo>
                  <a:lnTo>
                    <a:pt x="0" y="1073148"/>
                  </a:lnTo>
                  <a:lnTo>
                    <a:pt x="0" y="1143486"/>
                  </a:lnTo>
                  <a:lnTo>
                    <a:pt x="4461" y="1213682"/>
                  </a:lnTo>
                  <a:lnTo>
                    <a:pt x="13365" y="1283454"/>
                  </a:lnTo>
                  <a:lnTo>
                    <a:pt x="26676" y="1352521"/>
                  </a:lnTo>
                  <a:lnTo>
                    <a:pt x="44342" y="1420605"/>
                  </a:lnTo>
                  <a:lnTo>
                    <a:pt x="66290" y="1487431"/>
                  </a:lnTo>
                  <a:lnTo>
                    <a:pt x="92432" y="1552731"/>
                  </a:lnTo>
                  <a:lnTo>
                    <a:pt x="122663" y="1616241"/>
                  </a:lnTo>
                  <a:lnTo>
                    <a:pt x="156861" y="1677706"/>
                  </a:lnTo>
                  <a:lnTo>
                    <a:pt x="194888" y="1736878"/>
                  </a:lnTo>
                  <a:lnTo>
                    <a:pt x="236592" y="1793519"/>
                  </a:lnTo>
                  <a:lnTo>
                    <a:pt x="281805" y="1847401"/>
                  </a:lnTo>
                  <a:lnTo>
                    <a:pt x="330344" y="1898307"/>
                  </a:lnTo>
                  <a:lnTo>
                    <a:pt x="382013" y="1946032"/>
                  </a:lnTo>
                  <a:lnTo>
                    <a:pt x="436606" y="1990384"/>
                  </a:lnTo>
                  <a:lnTo>
                    <a:pt x="493902" y="2031184"/>
                  </a:lnTo>
                  <a:lnTo>
                    <a:pt x="553670" y="2068268"/>
                  </a:lnTo>
                  <a:lnTo>
                    <a:pt x="615670" y="2101487"/>
                  </a:lnTo>
                  <a:lnTo>
                    <a:pt x="679651" y="2130706"/>
                  </a:lnTo>
                  <a:lnTo>
                    <a:pt x="745357" y="2155809"/>
                  </a:lnTo>
                  <a:lnTo>
                    <a:pt x="812523" y="2176694"/>
                  </a:lnTo>
                  <a:lnTo>
                    <a:pt x="880879" y="2193277"/>
                  </a:lnTo>
                  <a:lnTo>
                    <a:pt x="950148" y="2205491"/>
                  </a:lnTo>
                  <a:lnTo>
                    <a:pt x="1020053" y="2213287"/>
                  </a:lnTo>
                  <a:lnTo>
                    <a:pt x="1090311" y="2216634"/>
                  </a:lnTo>
                  <a:lnTo>
                    <a:pt x="1160641" y="2215518"/>
                  </a:lnTo>
                  <a:lnTo>
                    <a:pt x="1230757" y="2209943"/>
                  </a:lnTo>
                  <a:lnTo>
                    <a:pt x="1300380" y="2199933"/>
                  </a:lnTo>
                  <a:lnTo>
                    <a:pt x="1369227" y="2185528"/>
                  </a:lnTo>
                  <a:lnTo>
                    <a:pt x="1437021" y="2166784"/>
                  </a:lnTo>
                  <a:lnTo>
                    <a:pt x="1503491" y="2143779"/>
                  </a:lnTo>
                  <a:lnTo>
                    <a:pt x="1568368" y="2116604"/>
                  </a:lnTo>
                  <a:lnTo>
                    <a:pt x="1631390" y="2085369"/>
                  </a:lnTo>
                  <a:lnTo>
                    <a:pt x="1692305" y="2050200"/>
                  </a:lnTo>
                  <a:lnTo>
                    <a:pt x="1750866" y="2011239"/>
                  </a:lnTo>
                  <a:lnTo>
                    <a:pt x="1806838" y="1968641"/>
                  </a:lnTo>
                  <a:lnTo>
                    <a:pt x="1859996" y="1922580"/>
                  </a:lnTo>
                  <a:lnTo>
                    <a:pt x="1910126" y="1873239"/>
                  </a:lnTo>
                  <a:lnTo>
                    <a:pt x="1957025" y="1820819"/>
                  </a:lnTo>
                  <a:lnTo>
                    <a:pt x="2000505" y="1765529"/>
                  </a:lnTo>
                  <a:lnTo>
                    <a:pt x="2040391" y="1707594"/>
                  </a:lnTo>
                  <a:lnTo>
                    <a:pt x="2076522" y="1647245"/>
                  </a:lnTo>
                  <a:lnTo>
                    <a:pt x="2108753" y="1584726"/>
                  </a:lnTo>
                  <a:lnTo>
                    <a:pt x="2136954" y="1520288"/>
                  </a:lnTo>
                  <a:lnTo>
                    <a:pt x="2161011" y="1454192"/>
                  </a:lnTo>
                  <a:lnTo>
                    <a:pt x="2180827" y="1386703"/>
                  </a:lnTo>
                  <a:lnTo>
                    <a:pt x="2196323" y="1318093"/>
                  </a:lnTo>
                  <a:lnTo>
                    <a:pt x="2207437" y="1248639"/>
                  </a:lnTo>
                  <a:lnTo>
                    <a:pt x="2214123" y="1178619"/>
                  </a:lnTo>
                  <a:lnTo>
                    <a:pt x="2216355" y="1108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4903" y="1002867"/>
              <a:ext cx="2216355" cy="2216634"/>
            </a:xfrm>
            <a:custGeom>
              <a:avLst/>
              <a:pathLst>
                <a:path w="2216355" h="2216634">
                  <a:moveTo>
                    <a:pt x="2216355" y="1108317"/>
                  </a:moveTo>
                  <a:lnTo>
                    <a:pt x="2214123" y="1038014"/>
                  </a:lnTo>
                  <a:lnTo>
                    <a:pt x="2207437" y="967994"/>
                  </a:lnTo>
                  <a:lnTo>
                    <a:pt x="2196323" y="898540"/>
                  </a:lnTo>
                  <a:lnTo>
                    <a:pt x="2180827" y="829930"/>
                  </a:lnTo>
                  <a:lnTo>
                    <a:pt x="2161011" y="762441"/>
                  </a:lnTo>
                  <a:lnTo>
                    <a:pt x="2136954" y="696345"/>
                  </a:lnTo>
                  <a:lnTo>
                    <a:pt x="2108753" y="631908"/>
                  </a:lnTo>
                  <a:lnTo>
                    <a:pt x="2076522" y="569389"/>
                  </a:lnTo>
                  <a:lnTo>
                    <a:pt x="2040391" y="509040"/>
                  </a:lnTo>
                  <a:lnTo>
                    <a:pt x="2000505" y="451104"/>
                  </a:lnTo>
                  <a:lnTo>
                    <a:pt x="1957025" y="395814"/>
                  </a:lnTo>
                  <a:lnTo>
                    <a:pt x="1910126" y="343394"/>
                  </a:lnTo>
                  <a:lnTo>
                    <a:pt x="1859996" y="294054"/>
                  </a:lnTo>
                  <a:lnTo>
                    <a:pt x="1806838" y="247992"/>
                  </a:lnTo>
                  <a:lnTo>
                    <a:pt x="1750866" y="205394"/>
                  </a:lnTo>
                  <a:lnTo>
                    <a:pt x="1692305" y="166433"/>
                  </a:lnTo>
                  <a:lnTo>
                    <a:pt x="1631390" y="131264"/>
                  </a:lnTo>
                  <a:lnTo>
                    <a:pt x="1568368" y="100029"/>
                  </a:lnTo>
                  <a:lnTo>
                    <a:pt x="1503491" y="72854"/>
                  </a:lnTo>
                  <a:lnTo>
                    <a:pt x="1437021" y="49849"/>
                  </a:lnTo>
                  <a:lnTo>
                    <a:pt x="1369227" y="31106"/>
                  </a:lnTo>
                  <a:lnTo>
                    <a:pt x="1300380" y="16700"/>
                  </a:lnTo>
                  <a:lnTo>
                    <a:pt x="1230757" y="6690"/>
                  </a:lnTo>
                  <a:lnTo>
                    <a:pt x="1160641" y="1115"/>
                  </a:lnTo>
                  <a:lnTo>
                    <a:pt x="1090311" y="0"/>
                  </a:lnTo>
                  <a:lnTo>
                    <a:pt x="1020053" y="3346"/>
                  </a:lnTo>
                  <a:lnTo>
                    <a:pt x="950148" y="11142"/>
                  </a:lnTo>
                  <a:lnTo>
                    <a:pt x="880879" y="23357"/>
                  </a:lnTo>
                  <a:lnTo>
                    <a:pt x="812523" y="39939"/>
                  </a:lnTo>
                  <a:lnTo>
                    <a:pt x="745357" y="60824"/>
                  </a:lnTo>
                  <a:lnTo>
                    <a:pt x="679651" y="85927"/>
                  </a:lnTo>
                  <a:lnTo>
                    <a:pt x="615670" y="115146"/>
                  </a:lnTo>
                  <a:lnTo>
                    <a:pt x="553670" y="148365"/>
                  </a:lnTo>
                  <a:lnTo>
                    <a:pt x="493902" y="185449"/>
                  </a:lnTo>
                  <a:lnTo>
                    <a:pt x="436606" y="226249"/>
                  </a:lnTo>
                  <a:lnTo>
                    <a:pt x="382013" y="270601"/>
                  </a:lnTo>
                  <a:lnTo>
                    <a:pt x="330344" y="318326"/>
                  </a:lnTo>
                  <a:lnTo>
                    <a:pt x="281805" y="369232"/>
                  </a:lnTo>
                  <a:lnTo>
                    <a:pt x="236592" y="423114"/>
                  </a:lnTo>
                  <a:lnTo>
                    <a:pt x="194888" y="479755"/>
                  </a:lnTo>
                  <a:lnTo>
                    <a:pt x="156861" y="538928"/>
                  </a:lnTo>
                  <a:lnTo>
                    <a:pt x="122663" y="600392"/>
                  </a:lnTo>
                  <a:lnTo>
                    <a:pt x="92432" y="663903"/>
                  </a:lnTo>
                  <a:lnTo>
                    <a:pt x="66290" y="729202"/>
                  </a:lnTo>
                  <a:lnTo>
                    <a:pt x="44342" y="796028"/>
                  </a:lnTo>
                  <a:lnTo>
                    <a:pt x="26676" y="864112"/>
                  </a:lnTo>
                  <a:lnTo>
                    <a:pt x="13365" y="933179"/>
                  </a:lnTo>
                  <a:lnTo>
                    <a:pt x="4461" y="1002951"/>
                  </a:lnTo>
                  <a:lnTo>
                    <a:pt x="0" y="1073148"/>
                  </a:lnTo>
                  <a:lnTo>
                    <a:pt x="0" y="1143486"/>
                  </a:lnTo>
                  <a:lnTo>
                    <a:pt x="4461" y="1213682"/>
                  </a:lnTo>
                  <a:lnTo>
                    <a:pt x="13365" y="1283454"/>
                  </a:lnTo>
                  <a:lnTo>
                    <a:pt x="26676" y="1352521"/>
                  </a:lnTo>
                  <a:lnTo>
                    <a:pt x="44342" y="1420605"/>
                  </a:lnTo>
                  <a:lnTo>
                    <a:pt x="66290" y="1487431"/>
                  </a:lnTo>
                  <a:lnTo>
                    <a:pt x="92432" y="1552731"/>
                  </a:lnTo>
                  <a:lnTo>
                    <a:pt x="122663" y="1616241"/>
                  </a:lnTo>
                  <a:lnTo>
                    <a:pt x="156861" y="1677706"/>
                  </a:lnTo>
                  <a:lnTo>
                    <a:pt x="194888" y="1736878"/>
                  </a:lnTo>
                  <a:lnTo>
                    <a:pt x="236592" y="1793519"/>
                  </a:lnTo>
                  <a:lnTo>
                    <a:pt x="281805" y="1847401"/>
                  </a:lnTo>
                  <a:lnTo>
                    <a:pt x="330344" y="1898307"/>
                  </a:lnTo>
                  <a:lnTo>
                    <a:pt x="382013" y="1946032"/>
                  </a:lnTo>
                  <a:lnTo>
                    <a:pt x="436606" y="1990384"/>
                  </a:lnTo>
                  <a:lnTo>
                    <a:pt x="493902" y="2031184"/>
                  </a:lnTo>
                  <a:lnTo>
                    <a:pt x="553670" y="2068268"/>
                  </a:lnTo>
                  <a:lnTo>
                    <a:pt x="615670" y="2101487"/>
                  </a:lnTo>
                  <a:lnTo>
                    <a:pt x="679651" y="2130706"/>
                  </a:lnTo>
                  <a:lnTo>
                    <a:pt x="745357" y="2155809"/>
                  </a:lnTo>
                  <a:lnTo>
                    <a:pt x="812523" y="2176694"/>
                  </a:lnTo>
                  <a:lnTo>
                    <a:pt x="880879" y="2193277"/>
                  </a:lnTo>
                  <a:lnTo>
                    <a:pt x="950148" y="2205491"/>
                  </a:lnTo>
                  <a:lnTo>
                    <a:pt x="1020053" y="2213287"/>
                  </a:lnTo>
                  <a:lnTo>
                    <a:pt x="1090311" y="2216634"/>
                  </a:lnTo>
                  <a:lnTo>
                    <a:pt x="1160641" y="2215518"/>
                  </a:lnTo>
                  <a:lnTo>
                    <a:pt x="1230757" y="2209943"/>
                  </a:lnTo>
                  <a:lnTo>
                    <a:pt x="1300380" y="2199933"/>
                  </a:lnTo>
                  <a:lnTo>
                    <a:pt x="1369227" y="2185528"/>
                  </a:lnTo>
                  <a:lnTo>
                    <a:pt x="1437021" y="2166784"/>
                  </a:lnTo>
                  <a:lnTo>
                    <a:pt x="1503491" y="2143779"/>
                  </a:lnTo>
                  <a:lnTo>
                    <a:pt x="1568368" y="2116604"/>
                  </a:lnTo>
                  <a:lnTo>
                    <a:pt x="1631390" y="2085369"/>
                  </a:lnTo>
                  <a:lnTo>
                    <a:pt x="1692305" y="2050200"/>
                  </a:lnTo>
                  <a:lnTo>
                    <a:pt x="1750866" y="2011239"/>
                  </a:lnTo>
                  <a:lnTo>
                    <a:pt x="1806838" y="1968641"/>
                  </a:lnTo>
                  <a:lnTo>
                    <a:pt x="1859996" y="1922580"/>
                  </a:lnTo>
                  <a:lnTo>
                    <a:pt x="1910126" y="1873239"/>
                  </a:lnTo>
                  <a:lnTo>
                    <a:pt x="1957025" y="1820819"/>
                  </a:lnTo>
                  <a:lnTo>
                    <a:pt x="2000505" y="1765529"/>
                  </a:lnTo>
                  <a:lnTo>
                    <a:pt x="2040391" y="1707594"/>
                  </a:lnTo>
                  <a:lnTo>
                    <a:pt x="2076522" y="1647245"/>
                  </a:lnTo>
                  <a:lnTo>
                    <a:pt x="2108753" y="1584726"/>
                  </a:lnTo>
                  <a:lnTo>
                    <a:pt x="2136954" y="1520288"/>
                  </a:lnTo>
                  <a:lnTo>
                    <a:pt x="2161011" y="1454192"/>
                  </a:lnTo>
                  <a:lnTo>
                    <a:pt x="2180827" y="1386703"/>
                  </a:lnTo>
                  <a:lnTo>
                    <a:pt x="2196323" y="1318093"/>
                  </a:lnTo>
                  <a:lnTo>
                    <a:pt x="2207437" y="1248639"/>
                  </a:lnTo>
                  <a:lnTo>
                    <a:pt x="2214123" y="1178619"/>
                  </a:lnTo>
                  <a:lnTo>
                    <a:pt x="2216355" y="1108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1968550" y="3127702"/>
              <a:ext cx="55736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003785" y="2019245"/>
              <a:ext cx="48689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3406743" y="3396208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11622" y="343776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86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452463" y="3572745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(7%)</a:t>
              </a:r>
            </a:p>
          </p:txBody>
        </p:sp>
        <p:sp>
          <p:nvSpPr>
            <p:cNvPr id="15" name="pg15"/>
            <p:cNvSpPr/>
            <p:nvPr/>
          </p:nvSpPr>
          <p:spPr>
            <a:xfrm>
              <a:off x="3358262" y="1576628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3487363" y="1620190"/>
              <a:ext cx="290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403982" y="1753165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(13%)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3358252" y="2486418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3487353" y="2527971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937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403972" y="2662955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(79%)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37959" y="2032830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22" name="pic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959" y="2217017"/>
              <a:ext cx="219455" cy="1097280"/>
            </a:xfrm>
            <a:prstGeom prst="rect">
              <a:avLst/>
            </a:prstGeom>
          </p:spPr>
        </p:pic>
        <p:sp>
          <p:nvSpPr>
            <p:cNvPr id="23" name="pl23"/>
            <p:cNvSpPr/>
            <p:nvPr/>
          </p:nvSpPr>
          <p:spPr>
            <a:xfrm>
              <a:off x="5113524" y="31017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13524" y="2780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113524" y="24591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37959" y="310171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937959" y="278043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937959" y="24591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227004" y="3057918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27004" y="2736643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7004" y="241536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9</cp:revision>
  <dcterms:created xsi:type="dcterms:W3CDTF">2015-07-14T21:05:00Z</dcterms:created>
  <dcterms:modified xsi:type="dcterms:W3CDTF">2025-09-25T01:16:53Z</dcterms:modified>
</cp:coreProperties>
</file>