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ef752d58be186bf00b835d5134d07d20763a8ca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099820"/>
              <a:ext cx="5486400" cy="536320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1567101"/>
              <a:ext cx="2231647" cy="2784940"/>
            </a:xfrm>
            <a:custGeom>
              <a:avLst/>
              <a:pathLst>
                <a:path w="2231647" h="2784940">
                  <a:moveTo>
                    <a:pt x="2191089" y="176298"/>
                  </a:moveTo>
                  <a:lnTo>
                    <a:pt x="2231647" y="199715"/>
                  </a:lnTo>
                  <a:lnTo>
                    <a:pt x="2152097" y="249073"/>
                  </a:lnTo>
                  <a:lnTo>
                    <a:pt x="2075144" y="303871"/>
                  </a:lnTo>
                  <a:lnTo>
                    <a:pt x="2001822" y="363439"/>
                  </a:lnTo>
                  <a:lnTo>
                    <a:pt x="1932425" y="427538"/>
                  </a:lnTo>
                  <a:lnTo>
                    <a:pt x="1867233" y="495909"/>
                  </a:lnTo>
                  <a:lnTo>
                    <a:pt x="1806509" y="568277"/>
                  </a:lnTo>
                  <a:lnTo>
                    <a:pt x="1750498" y="644350"/>
                  </a:lnTo>
                  <a:lnTo>
                    <a:pt x="1699423" y="723823"/>
                  </a:lnTo>
                  <a:lnTo>
                    <a:pt x="1653493" y="806376"/>
                  </a:lnTo>
                  <a:lnTo>
                    <a:pt x="1612890" y="891675"/>
                  </a:lnTo>
                  <a:lnTo>
                    <a:pt x="1577779" y="979377"/>
                  </a:lnTo>
                  <a:lnTo>
                    <a:pt x="1548301" y="1069130"/>
                  </a:lnTo>
                  <a:lnTo>
                    <a:pt x="1524575" y="1160572"/>
                  </a:lnTo>
                  <a:lnTo>
                    <a:pt x="1506697" y="1253335"/>
                  </a:lnTo>
                  <a:lnTo>
                    <a:pt x="1494738" y="1347044"/>
                  </a:lnTo>
                  <a:lnTo>
                    <a:pt x="1488746" y="1441324"/>
                  </a:lnTo>
                  <a:lnTo>
                    <a:pt x="1488746" y="1535794"/>
                  </a:lnTo>
                  <a:lnTo>
                    <a:pt x="1494738" y="1630073"/>
                  </a:lnTo>
                  <a:lnTo>
                    <a:pt x="1501227" y="1680924"/>
                  </a:lnTo>
                  <a:lnTo>
                    <a:pt x="1487997" y="1688013"/>
                  </a:lnTo>
                  <a:lnTo>
                    <a:pt x="1407723" y="1737820"/>
                  </a:lnTo>
                  <a:lnTo>
                    <a:pt x="1330771" y="1792618"/>
                  </a:lnTo>
                  <a:lnTo>
                    <a:pt x="1257448" y="1852186"/>
                  </a:lnTo>
                  <a:lnTo>
                    <a:pt x="1188052" y="1916284"/>
                  </a:lnTo>
                  <a:lnTo>
                    <a:pt x="1122860" y="1984655"/>
                  </a:lnTo>
                  <a:lnTo>
                    <a:pt x="1062136" y="2057023"/>
                  </a:lnTo>
                  <a:lnTo>
                    <a:pt x="1006124" y="2133097"/>
                  </a:lnTo>
                  <a:lnTo>
                    <a:pt x="955050" y="2212570"/>
                  </a:lnTo>
                  <a:lnTo>
                    <a:pt x="909119" y="2295122"/>
                  </a:lnTo>
                  <a:lnTo>
                    <a:pt x="868517" y="2380421"/>
                  </a:lnTo>
                  <a:lnTo>
                    <a:pt x="833406" y="2468124"/>
                  </a:lnTo>
                  <a:lnTo>
                    <a:pt x="803928" y="2557877"/>
                  </a:lnTo>
                  <a:lnTo>
                    <a:pt x="780202" y="2649319"/>
                  </a:lnTo>
                  <a:lnTo>
                    <a:pt x="762324" y="2742081"/>
                  </a:lnTo>
                  <a:lnTo>
                    <a:pt x="756854" y="2784940"/>
                  </a:lnTo>
                  <a:lnTo>
                    <a:pt x="743623" y="2777851"/>
                  </a:lnTo>
                  <a:lnTo>
                    <a:pt x="663350" y="2728044"/>
                  </a:lnTo>
                  <a:lnTo>
                    <a:pt x="586397" y="2673247"/>
                  </a:lnTo>
                  <a:lnTo>
                    <a:pt x="513075" y="2613678"/>
                  </a:lnTo>
                  <a:lnTo>
                    <a:pt x="443678" y="2549580"/>
                  </a:lnTo>
                  <a:lnTo>
                    <a:pt x="378487" y="2481209"/>
                  </a:lnTo>
                  <a:lnTo>
                    <a:pt x="317763" y="2408841"/>
                  </a:lnTo>
                  <a:lnTo>
                    <a:pt x="261751" y="2332767"/>
                  </a:lnTo>
                  <a:lnTo>
                    <a:pt x="210677" y="2253294"/>
                  </a:lnTo>
                  <a:lnTo>
                    <a:pt x="164746" y="2170742"/>
                  </a:lnTo>
                  <a:lnTo>
                    <a:pt x="124143" y="2085443"/>
                  </a:lnTo>
                  <a:lnTo>
                    <a:pt x="89032" y="1997740"/>
                  </a:lnTo>
                  <a:lnTo>
                    <a:pt x="59555" y="1907987"/>
                  </a:lnTo>
                  <a:lnTo>
                    <a:pt x="35829" y="1816545"/>
                  </a:lnTo>
                  <a:lnTo>
                    <a:pt x="17950" y="1723783"/>
                  </a:lnTo>
                  <a:lnTo>
                    <a:pt x="5991" y="1630073"/>
                  </a:lnTo>
                  <a:lnTo>
                    <a:pt x="0" y="1535794"/>
                  </a:lnTo>
                  <a:lnTo>
                    <a:pt x="0" y="1441324"/>
                  </a:lnTo>
                  <a:lnTo>
                    <a:pt x="5991" y="1347044"/>
                  </a:lnTo>
                  <a:lnTo>
                    <a:pt x="17950" y="1253335"/>
                  </a:lnTo>
                  <a:lnTo>
                    <a:pt x="35829" y="1160572"/>
                  </a:lnTo>
                  <a:lnTo>
                    <a:pt x="59555" y="1069130"/>
                  </a:lnTo>
                  <a:lnTo>
                    <a:pt x="89032" y="979377"/>
                  </a:lnTo>
                  <a:lnTo>
                    <a:pt x="124143" y="891675"/>
                  </a:lnTo>
                  <a:lnTo>
                    <a:pt x="164746" y="806376"/>
                  </a:lnTo>
                  <a:lnTo>
                    <a:pt x="210677" y="723823"/>
                  </a:lnTo>
                  <a:lnTo>
                    <a:pt x="261751" y="644350"/>
                  </a:lnTo>
                  <a:lnTo>
                    <a:pt x="317763" y="568277"/>
                  </a:lnTo>
                  <a:lnTo>
                    <a:pt x="378487" y="495909"/>
                  </a:lnTo>
                  <a:lnTo>
                    <a:pt x="443678" y="427538"/>
                  </a:lnTo>
                  <a:lnTo>
                    <a:pt x="513075" y="363439"/>
                  </a:lnTo>
                  <a:lnTo>
                    <a:pt x="586397" y="303871"/>
                  </a:lnTo>
                  <a:lnTo>
                    <a:pt x="663350" y="249073"/>
                  </a:lnTo>
                  <a:lnTo>
                    <a:pt x="743623" y="199266"/>
                  </a:lnTo>
                  <a:lnTo>
                    <a:pt x="826894" y="154651"/>
                  </a:lnTo>
                  <a:lnTo>
                    <a:pt x="912827" y="115407"/>
                  </a:lnTo>
                  <a:lnTo>
                    <a:pt x="1001075" y="81692"/>
                  </a:lnTo>
                  <a:lnTo>
                    <a:pt x="1091285" y="53642"/>
                  </a:lnTo>
                  <a:lnTo>
                    <a:pt x="1183091" y="31370"/>
                  </a:lnTo>
                  <a:lnTo>
                    <a:pt x="1276126" y="14965"/>
                  </a:lnTo>
                  <a:lnTo>
                    <a:pt x="1370014" y="4495"/>
                  </a:lnTo>
                  <a:lnTo>
                    <a:pt x="1464376" y="0"/>
                  </a:lnTo>
                  <a:lnTo>
                    <a:pt x="1558834" y="1498"/>
                  </a:lnTo>
                  <a:lnTo>
                    <a:pt x="1653007" y="8985"/>
                  </a:lnTo>
                  <a:lnTo>
                    <a:pt x="1746515" y="22430"/>
                  </a:lnTo>
                  <a:lnTo>
                    <a:pt x="1838982" y="41778"/>
                  </a:lnTo>
                  <a:lnTo>
                    <a:pt x="1930036" y="66951"/>
                  </a:lnTo>
                  <a:lnTo>
                    <a:pt x="2019310" y="97849"/>
                  </a:lnTo>
                  <a:lnTo>
                    <a:pt x="2106444" y="134347"/>
                  </a:lnTo>
                  <a:close/>
                </a:path>
              </a:pathLst>
            </a:custGeom>
            <a:solidFill>
              <a:srgbClr val="DDA72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4317902" y="1766816"/>
              <a:ext cx="1487997" cy="1481830"/>
            </a:xfrm>
            <a:custGeom>
              <a:avLst/>
              <a:pathLst>
                <a:path w="1487997" h="1481830">
                  <a:moveTo>
                    <a:pt x="862808" y="76146"/>
                  </a:moveTo>
                  <a:lnTo>
                    <a:pt x="937983" y="133358"/>
                  </a:lnTo>
                  <a:lnTo>
                    <a:pt x="1009379" y="195223"/>
                  </a:lnTo>
                  <a:lnTo>
                    <a:pt x="1076707" y="261491"/>
                  </a:lnTo>
                  <a:lnTo>
                    <a:pt x="1139696" y="331896"/>
                  </a:lnTo>
                  <a:lnTo>
                    <a:pt x="1198093" y="406154"/>
                  </a:lnTo>
                  <a:lnTo>
                    <a:pt x="1251663" y="483966"/>
                  </a:lnTo>
                  <a:lnTo>
                    <a:pt x="1300190" y="565020"/>
                  </a:lnTo>
                  <a:lnTo>
                    <a:pt x="1343479" y="648988"/>
                  </a:lnTo>
                  <a:lnTo>
                    <a:pt x="1381355" y="735532"/>
                  </a:lnTo>
                  <a:lnTo>
                    <a:pt x="1413665" y="824305"/>
                  </a:lnTo>
                  <a:lnTo>
                    <a:pt x="1440280" y="914948"/>
                  </a:lnTo>
                  <a:lnTo>
                    <a:pt x="1461093" y="1007096"/>
                  </a:lnTo>
                  <a:lnTo>
                    <a:pt x="1476019" y="1100380"/>
                  </a:lnTo>
                  <a:lnTo>
                    <a:pt x="1484999" y="1194421"/>
                  </a:lnTo>
                  <a:lnTo>
                    <a:pt x="1487997" y="1288844"/>
                  </a:lnTo>
                  <a:lnTo>
                    <a:pt x="1484999" y="1383266"/>
                  </a:lnTo>
                  <a:lnTo>
                    <a:pt x="1476019" y="1477308"/>
                  </a:lnTo>
                  <a:lnTo>
                    <a:pt x="1475296" y="1481830"/>
                  </a:lnTo>
                  <a:lnTo>
                    <a:pt x="1446715" y="1465330"/>
                  </a:lnTo>
                  <a:lnTo>
                    <a:pt x="1362071" y="1423379"/>
                  </a:lnTo>
                  <a:lnTo>
                    <a:pt x="1274937" y="1386881"/>
                  </a:lnTo>
                  <a:lnTo>
                    <a:pt x="1185663" y="1355983"/>
                  </a:lnTo>
                  <a:lnTo>
                    <a:pt x="1094609" y="1330809"/>
                  </a:lnTo>
                  <a:lnTo>
                    <a:pt x="1002141" y="1311461"/>
                  </a:lnTo>
                  <a:lnTo>
                    <a:pt x="908633" y="1298017"/>
                  </a:lnTo>
                  <a:lnTo>
                    <a:pt x="814461" y="1290530"/>
                  </a:lnTo>
                  <a:lnTo>
                    <a:pt x="720003" y="1289031"/>
                  </a:lnTo>
                  <a:lnTo>
                    <a:pt x="625640" y="1293526"/>
                  </a:lnTo>
                  <a:lnTo>
                    <a:pt x="531753" y="1303997"/>
                  </a:lnTo>
                  <a:lnTo>
                    <a:pt x="438718" y="1320401"/>
                  </a:lnTo>
                  <a:lnTo>
                    <a:pt x="346911" y="1342674"/>
                  </a:lnTo>
                  <a:lnTo>
                    <a:pt x="256702" y="1370723"/>
                  </a:lnTo>
                  <a:lnTo>
                    <a:pt x="168453" y="1404438"/>
                  </a:lnTo>
                  <a:lnTo>
                    <a:pt x="82521" y="1443683"/>
                  </a:lnTo>
                  <a:lnTo>
                    <a:pt x="12481" y="1481209"/>
                  </a:lnTo>
                  <a:lnTo>
                    <a:pt x="5991" y="1430358"/>
                  </a:lnTo>
                  <a:lnTo>
                    <a:pt x="0" y="1336078"/>
                  </a:lnTo>
                  <a:lnTo>
                    <a:pt x="0" y="1241609"/>
                  </a:lnTo>
                  <a:lnTo>
                    <a:pt x="5991" y="1147329"/>
                  </a:lnTo>
                  <a:lnTo>
                    <a:pt x="17950" y="1053620"/>
                  </a:lnTo>
                  <a:lnTo>
                    <a:pt x="35829" y="960857"/>
                  </a:lnTo>
                  <a:lnTo>
                    <a:pt x="59555" y="869415"/>
                  </a:lnTo>
                  <a:lnTo>
                    <a:pt x="89032" y="779662"/>
                  </a:lnTo>
                  <a:lnTo>
                    <a:pt x="124143" y="691960"/>
                  </a:lnTo>
                  <a:lnTo>
                    <a:pt x="164746" y="606660"/>
                  </a:lnTo>
                  <a:lnTo>
                    <a:pt x="210677" y="524108"/>
                  </a:lnTo>
                  <a:lnTo>
                    <a:pt x="261751" y="444635"/>
                  </a:lnTo>
                  <a:lnTo>
                    <a:pt x="317763" y="368561"/>
                  </a:lnTo>
                  <a:lnTo>
                    <a:pt x="378487" y="296193"/>
                  </a:lnTo>
                  <a:lnTo>
                    <a:pt x="443678" y="227823"/>
                  </a:lnTo>
                  <a:lnTo>
                    <a:pt x="513075" y="163724"/>
                  </a:lnTo>
                  <a:lnTo>
                    <a:pt x="586397" y="104156"/>
                  </a:lnTo>
                  <a:lnTo>
                    <a:pt x="663350" y="49358"/>
                  </a:lnTo>
                  <a:lnTo>
                    <a:pt x="742901" y="0"/>
                  </a:lnTo>
                  <a:lnTo>
                    <a:pt x="784155" y="23818"/>
                  </a:lnTo>
                  <a:close/>
                </a:path>
              </a:pathLst>
            </a:custGeom>
            <a:solidFill>
              <a:srgbClr val="D5942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330383" y="3055848"/>
              <a:ext cx="1462815" cy="1288656"/>
            </a:xfrm>
            <a:custGeom>
              <a:avLst/>
              <a:pathLst>
                <a:path w="1462815" h="1288656">
                  <a:moveTo>
                    <a:pt x="1448612" y="281559"/>
                  </a:moveTo>
                  <a:lnTo>
                    <a:pt x="1427799" y="373708"/>
                  </a:lnTo>
                  <a:lnTo>
                    <a:pt x="1401184" y="464351"/>
                  </a:lnTo>
                  <a:lnTo>
                    <a:pt x="1368873" y="553123"/>
                  </a:lnTo>
                  <a:lnTo>
                    <a:pt x="1330998" y="639668"/>
                  </a:lnTo>
                  <a:lnTo>
                    <a:pt x="1287709" y="723636"/>
                  </a:lnTo>
                  <a:lnTo>
                    <a:pt x="1239182" y="804689"/>
                  </a:lnTo>
                  <a:lnTo>
                    <a:pt x="1185612" y="882502"/>
                  </a:lnTo>
                  <a:lnTo>
                    <a:pt x="1127215" y="956760"/>
                  </a:lnTo>
                  <a:lnTo>
                    <a:pt x="1064225" y="1027165"/>
                  </a:lnTo>
                  <a:lnTo>
                    <a:pt x="996897" y="1093433"/>
                  </a:lnTo>
                  <a:lnTo>
                    <a:pt x="925502" y="1155298"/>
                  </a:lnTo>
                  <a:lnTo>
                    <a:pt x="850327" y="1212509"/>
                  </a:lnTo>
                  <a:lnTo>
                    <a:pt x="771674" y="1264838"/>
                  </a:lnTo>
                  <a:lnTo>
                    <a:pt x="730420" y="1288656"/>
                  </a:lnTo>
                  <a:lnTo>
                    <a:pt x="650869" y="1239298"/>
                  </a:lnTo>
                  <a:lnTo>
                    <a:pt x="573916" y="1184500"/>
                  </a:lnTo>
                  <a:lnTo>
                    <a:pt x="500594" y="1124932"/>
                  </a:lnTo>
                  <a:lnTo>
                    <a:pt x="431197" y="1060833"/>
                  </a:lnTo>
                  <a:lnTo>
                    <a:pt x="366005" y="992462"/>
                  </a:lnTo>
                  <a:lnTo>
                    <a:pt x="305282" y="920094"/>
                  </a:lnTo>
                  <a:lnTo>
                    <a:pt x="249270" y="844021"/>
                  </a:lnTo>
                  <a:lnTo>
                    <a:pt x="198195" y="764548"/>
                  </a:lnTo>
                  <a:lnTo>
                    <a:pt x="152265" y="681995"/>
                  </a:lnTo>
                  <a:lnTo>
                    <a:pt x="111662" y="596696"/>
                  </a:lnTo>
                  <a:lnTo>
                    <a:pt x="76551" y="508993"/>
                  </a:lnTo>
                  <a:lnTo>
                    <a:pt x="47073" y="419241"/>
                  </a:lnTo>
                  <a:lnTo>
                    <a:pt x="23348" y="327799"/>
                  </a:lnTo>
                  <a:lnTo>
                    <a:pt x="5469" y="235036"/>
                  </a:lnTo>
                  <a:lnTo>
                    <a:pt x="0" y="192177"/>
                  </a:lnTo>
                  <a:lnTo>
                    <a:pt x="70039" y="154651"/>
                  </a:lnTo>
                  <a:lnTo>
                    <a:pt x="155972" y="115407"/>
                  </a:lnTo>
                  <a:lnTo>
                    <a:pt x="244221" y="81692"/>
                  </a:lnTo>
                  <a:lnTo>
                    <a:pt x="334430" y="53642"/>
                  </a:lnTo>
                  <a:lnTo>
                    <a:pt x="426237" y="31370"/>
                  </a:lnTo>
                  <a:lnTo>
                    <a:pt x="519271" y="14965"/>
                  </a:lnTo>
                  <a:lnTo>
                    <a:pt x="613159" y="4495"/>
                  </a:lnTo>
                  <a:lnTo>
                    <a:pt x="707522" y="0"/>
                  </a:lnTo>
                  <a:lnTo>
                    <a:pt x="801980" y="1498"/>
                  </a:lnTo>
                  <a:lnTo>
                    <a:pt x="896152" y="8985"/>
                  </a:lnTo>
                  <a:lnTo>
                    <a:pt x="989660" y="22430"/>
                  </a:lnTo>
                  <a:lnTo>
                    <a:pt x="1082127" y="41778"/>
                  </a:lnTo>
                  <a:lnTo>
                    <a:pt x="1173181" y="66951"/>
                  </a:lnTo>
                  <a:lnTo>
                    <a:pt x="1262455" y="97849"/>
                  </a:lnTo>
                  <a:lnTo>
                    <a:pt x="1349590" y="134347"/>
                  </a:lnTo>
                  <a:lnTo>
                    <a:pt x="1434234" y="176298"/>
                  </a:lnTo>
                  <a:lnTo>
                    <a:pt x="1462815" y="192799"/>
                  </a:lnTo>
                  <a:close/>
                </a:path>
              </a:pathLst>
            </a:custGeom>
            <a:solidFill>
              <a:srgbClr val="A52A2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86010" y="3248026"/>
              <a:ext cx="1474793" cy="1296193"/>
            </a:xfrm>
            <a:custGeom>
              <a:avLst/>
              <a:pathLst>
                <a:path w="1474793" h="1296193">
                  <a:moveTo>
                    <a:pt x="1434234" y="1119895"/>
                  </a:moveTo>
                  <a:lnTo>
                    <a:pt x="1349590" y="1161846"/>
                  </a:lnTo>
                  <a:lnTo>
                    <a:pt x="1262455" y="1198344"/>
                  </a:lnTo>
                  <a:lnTo>
                    <a:pt x="1173181" y="1229242"/>
                  </a:lnTo>
                  <a:lnTo>
                    <a:pt x="1082127" y="1254415"/>
                  </a:lnTo>
                  <a:lnTo>
                    <a:pt x="989660" y="1273763"/>
                  </a:lnTo>
                  <a:lnTo>
                    <a:pt x="896152" y="1287208"/>
                  </a:lnTo>
                  <a:lnTo>
                    <a:pt x="801980" y="1294695"/>
                  </a:lnTo>
                  <a:lnTo>
                    <a:pt x="707522" y="1296193"/>
                  </a:lnTo>
                  <a:lnTo>
                    <a:pt x="613159" y="1291698"/>
                  </a:lnTo>
                  <a:lnTo>
                    <a:pt x="519271" y="1281228"/>
                  </a:lnTo>
                  <a:lnTo>
                    <a:pt x="426237" y="1264823"/>
                  </a:lnTo>
                  <a:lnTo>
                    <a:pt x="334430" y="1242551"/>
                  </a:lnTo>
                  <a:lnTo>
                    <a:pt x="244221" y="1214501"/>
                  </a:lnTo>
                  <a:lnTo>
                    <a:pt x="155972" y="1180786"/>
                  </a:lnTo>
                  <a:lnTo>
                    <a:pt x="70039" y="1141542"/>
                  </a:lnTo>
                  <a:lnTo>
                    <a:pt x="0" y="1104015"/>
                  </a:lnTo>
                  <a:lnTo>
                    <a:pt x="5469" y="1061157"/>
                  </a:lnTo>
                  <a:lnTo>
                    <a:pt x="23348" y="968394"/>
                  </a:lnTo>
                  <a:lnTo>
                    <a:pt x="47073" y="876952"/>
                  </a:lnTo>
                  <a:lnTo>
                    <a:pt x="76551" y="787199"/>
                  </a:lnTo>
                  <a:lnTo>
                    <a:pt x="111662" y="699497"/>
                  </a:lnTo>
                  <a:lnTo>
                    <a:pt x="152265" y="614198"/>
                  </a:lnTo>
                  <a:lnTo>
                    <a:pt x="198195" y="531645"/>
                  </a:lnTo>
                  <a:lnTo>
                    <a:pt x="249270" y="452172"/>
                  </a:lnTo>
                  <a:lnTo>
                    <a:pt x="305282" y="376099"/>
                  </a:lnTo>
                  <a:lnTo>
                    <a:pt x="366005" y="303731"/>
                  </a:lnTo>
                  <a:lnTo>
                    <a:pt x="431197" y="235360"/>
                  </a:lnTo>
                  <a:lnTo>
                    <a:pt x="500594" y="171261"/>
                  </a:lnTo>
                  <a:lnTo>
                    <a:pt x="573916" y="111693"/>
                  </a:lnTo>
                  <a:lnTo>
                    <a:pt x="650869" y="56895"/>
                  </a:lnTo>
                  <a:lnTo>
                    <a:pt x="731142" y="7088"/>
                  </a:lnTo>
                  <a:lnTo>
                    <a:pt x="744373" y="0"/>
                  </a:lnTo>
                  <a:lnTo>
                    <a:pt x="749842" y="42858"/>
                  </a:lnTo>
                  <a:lnTo>
                    <a:pt x="767721" y="135621"/>
                  </a:lnTo>
                  <a:lnTo>
                    <a:pt x="791447" y="227063"/>
                  </a:lnTo>
                  <a:lnTo>
                    <a:pt x="820925" y="316815"/>
                  </a:lnTo>
                  <a:lnTo>
                    <a:pt x="856035" y="404518"/>
                  </a:lnTo>
                  <a:lnTo>
                    <a:pt x="896638" y="489817"/>
                  </a:lnTo>
                  <a:lnTo>
                    <a:pt x="942569" y="572370"/>
                  </a:lnTo>
                  <a:lnTo>
                    <a:pt x="993643" y="651843"/>
                  </a:lnTo>
                  <a:lnTo>
                    <a:pt x="1049655" y="727916"/>
                  </a:lnTo>
                  <a:lnTo>
                    <a:pt x="1110379" y="800284"/>
                  </a:lnTo>
                  <a:lnTo>
                    <a:pt x="1175570" y="868655"/>
                  </a:lnTo>
                  <a:lnTo>
                    <a:pt x="1244967" y="932754"/>
                  </a:lnTo>
                  <a:lnTo>
                    <a:pt x="1318289" y="992322"/>
                  </a:lnTo>
                  <a:lnTo>
                    <a:pt x="1395242" y="1047120"/>
                  </a:lnTo>
                  <a:lnTo>
                    <a:pt x="1474793" y="1096478"/>
                  </a:lnTo>
                  <a:close/>
                </a:path>
              </a:pathLst>
            </a:custGeom>
            <a:solidFill>
              <a:srgbClr val="B651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60804" y="1567101"/>
              <a:ext cx="2233842" cy="2784319"/>
            </a:xfrm>
            <a:custGeom>
              <a:avLst/>
              <a:pathLst>
                <a:path w="2233842" h="2784319">
                  <a:moveTo>
                    <a:pt x="2233842" y="1488559"/>
                  </a:moveTo>
                  <a:lnTo>
                    <a:pt x="2230845" y="1582981"/>
                  </a:lnTo>
                  <a:lnTo>
                    <a:pt x="2221865" y="1677023"/>
                  </a:lnTo>
                  <a:lnTo>
                    <a:pt x="2206938" y="1770306"/>
                  </a:lnTo>
                  <a:lnTo>
                    <a:pt x="2186126" y="1862455"/>
                  </a:lnTo>
                  <a:lnTo>
                    <a:pt x="2159511" y="1953098"/>
                  </a:lnTo>
                  <a:lnTo>
                    <a:pt x="2127200" y="2041870"/>
                  </a:lnTo>
                  <a:lnTo>
                    <a:pt x="2089324" y="2128415"/>
                  </a:lnTo>
                  <a:lnTo>
                    <a:pt x="2046036" y="2212383"/>
                  </a:lnTo>
                  <a:lnTo>
                    <a:pt x="1997509" y="2293436"/>
                  </a:lnTo>
                  <a:lnTo>
                    <a:pt x="1943939" y="2371249"/>
                  </a:lnTo>
                  <a:lnTo>
                    <a:pt x="1885542" y="2445507"/>
                  </a:lnTo>
                  <a:lnTo>
                    <a:pt x="1822552" y="2515912"/>
                  </a:lnTo>
                  <a:lnTo>
                    <a:pt x="1755224" y="2582180"/>
                  </a:lnTo>
                  <a:lnTo>
                    <a:pt x="1683829" y="2644044"/>
                  </a:lnTo>
                  <a:lnTo>
                    <a:pt x="1608653" y="2701256"/>
                  </a:lnTo>
                  <a:lnTo>
                    <a:pt x="1530001" y="2753585"/>
                  </a:lnTo>
                  <a:lnTo>
                    <a:pt x="1476768" y="2784319"/>
                  </a:lnTo>
                  <a:lnTo>
                    <a:pt x="1462565" y="2695558"/>
                  </a:lnTo>
                  <a:lnTo>
                    <a:pt x="1441752" y="2603410"/>
                  </a:lnTo>
                  <a:lnTo>
                    <a:pt x="1415137" y="2512767"/>
                  </a:lnTo>
                  <a:lnTo>
                    <a:pt x="1382827" y="2423994"/>
                  </a:lnTo>
                  <a:lnTo>
                    <a:pt x="1344951" y="2337450"/>
                  </a:lnTo>
                  <a:lnTo>
                    <a:pt x="1301662" y="2253482"/>
                  </a:lnTo>
                  <a:lnTo>
                    <a:pt x="1253135" y="2172428"/>
                  </a:lnTo>
                  <a:lnTo>
                    <a:pt x="1199565" y="2094616"/>
                  </a:lnTo>
                  <a:lnTo>
                    <a:pt x="1141168" y="2020358"/>
                  </a:lnTo>
                  <a:lnTo>
                    <a:pt x="1078179" y="1949953"/>
                  </a:lnTo>
                  <a:lnTo>
                    <a:pt x="1010851" y="1883685"/>
                  </a:lnTo>
                  <a:lnTo>
                    <a:pt x="939455" y="1821820"/>
                  </a:lnTo>
                  <a:lnTo>
                    <a:pt x="864280" y="1764608"/>
                  </a:lnTo>
                  <a:lnTo>
                    <a:pt x="785627" y="1712280"/>
                  </a:lnTo>
                  <a:lnTo>
                    <a:pt x="732394" y="1681546"/>
                  </a:lnTo>
                  <a:lnTo>
                    <a:pt x="733118" y="1677023"/>
                  </a:lnTo>
                  <a:lnTo>
                    <a:pt x="742098" y="1582981"/>
                  </a:lnTo>
                  <a:lnTo>
                    <a:pt x="745095" y="1488559"/>
                  </a:lnTo>
                  <a:lnTo>
                    <a:pt x="742098" y="1394137"/>
                  </a:lnTo>
                  <a:lnTo>
                    <a:pt x="733118" y="1300095"/>
                  </a:lnTo>
                  <a:lnTo>
                    <a:pt x="718192" y="1206812"/>
                  </a:lnTo>
                  <a:lnTo>
                    <a:pt x="697379" y="1114663"/>
                  </a:lnTo>
                  <a:lnTo>
                    <a:pt x="670764" y="1024020"/>
                  </a:lnTo>
                  <a:lnTo>
                    <a:pt x="638453" y="935248"/>
                  </a:lnTo>
                  <a:lnTo>
                    <a:pt x="600578" y="848703"/>
                  </a:lnTo>
                  <a:lnTo>
                    <a:pt x="557289" y="764735"/>
                  </a:lnTo>
                  <a:lnTo>
                    <a:pt x="508762" y="683682"/>
                  </a:lnTo>
                  <a:lnTo>
                    <a:pt x="455192" y="605869"/>
                  </a:lnTo>
                  <a:lnTo>
                    <a:pt x="396795" y="531611"/>
                  </a:lnTo>
                  <a:lnTo>
                    <a:pt x="333805" y="461206"/>
                  </a:lnTo>
                  <a:lnTo>
                    <a:pt x="266477" y="394938"/>
                  </a:lnTo>
                  <a:lnTo>
                    <a:pt x="195082" y="333073"/>
                  </a:lnTo>
                  <a:lnTo>
                    <a:pt x="119907" y="275862"/>
                  </a:lnTo>
                  <a:lnTo>
                    <a:pt x="41254" y="223533"/>
                  </a:lnTo>
                  <a:lnTo>
                    <a:pt x="0" y="199715"/>
                  </a:lnTo>
                  <a:lnTo>
                    <a:pt x="722" y="199266"/>
                  </a:lnTo>
                  <a:lnTo>
                    <a:pt x="83993" y="154651"/>
                  </a:lnTo>
                  <a:lnTo>
                    <a:pt x="169925" y="115407"/>
                  </a:lnTo>
                  <a:lnTo>
                    <a:pt x="258174" y="81692"/>
                  </a:lnTo>
                  <a:lnTo>
                    <a:pt x="348383" y="53642"/>
                  </a:lnTo>
                  <a:lnTo>
                    <a:pt x="440190" y="31370"/>
                  </a:lnTo>
                  <a:lnTo>
                    <a:pt x="533225" y="14965"/>
                  </a:lnTo>
                  <a:lnTo>
                    <a:pt x="627112" y="4495"/>
                  </a:lnTo>
                  <a:lnTo>
                    <a:pt x="721475" y="0"/>
                  </a:lnTo>
                  <a:lnTo>
                    <a:pt x="815933" y="1498"/>
                  </a:lnTo>
                  <a:lnTo>
                    <a:pt x="910105" y="8985"/>
                  </a:lnTo>
                  <a:lnTo>
                    <a:pt x="1003614" y="22430"/>
                  </a:lnTo>
                  <a:lnTo>
                    <a:pt x="1096081" y="41778"/>
                  </a:lnTo>
                  <a:lnTo>
                    <a:pt x="1187135" y="66951"/>
                  </a:lnTo>
                  <a:lnTo>
                    <a:pt x="1276409" y="97849"/>
                  </a:lnTo>
                  <a:lnTo>
                    <a:pt x="1363543" y="134347"/>
                  </a:lnTo>
                  <a:lnTo>
                    <a:pt x="1448187" y="176298"/>
                  </a:lnTo>
                  <a:lnTo>
                    <a:pt x="1530001" y="223533"/>
                  </a:lnTo>
                  <a:lnTo>
                    <a:pt x="1608653" y="275862"/>
                  </a:lnTo>
                  <a:lnTo>
                    <a:pt x="1683829" y="333073"/>
                  </a:lnTo>
                  <a:lnTo>
                    <a:pt x="1755224" y="394938"/>
                  </a:lnTo>
                  <a:lnTo>
                    <a:pt x="1822552" y="461206"/>
                  </a:lnTo>
                  <a:lnTo>
                    <a:pt x="1885542" y="531611"/>
                  </a:lnTo>
                  <a:lnTo>
                    <a:pt x="1943939" y="605869"/>
                  </a:lnTo>
                  <a:lnTo>
                    <a:pt x="1997509" y="683682"/>
                  </a:lnTo>
                  <a:lnTo>
                    <a:pt x="2046036" y="764735"/>
                  </a:lnTo>
                  <a:lnTo>
                    <a:pt x="2089324" y="848703"/>
                  </a:lnTo>
                  <a:lnTo>
                    <a:pt x="2127200" y="935248"/>
                  </a:lnTo>
                  <a:lnTo>
                    <a:pt x="2159511" y="1024020"/>
                  </a:lnTo>
                  <a:lnTo>
                    <a:pt x="2186126" y="1114663"/>
                  </a:lnTo>
                  <a:lnTo>
                    <a:pt x="2206938" y="1206812"/>
                  </a:lnTo>
                  <a:lnTo>
                    <a:pt x="2221865" y="1300095"/>
                  </a:lnTo>
                  <a:lnTo>
                    <a:pt x="2230845" y="1394137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60804" y="3248647"/>
              <a:ext cx="1476768" cy="1295572"/>
            </a:xfrm>
            <a:custGeom>
              <a:avLst/>
              <a:pathLst>
                <a:path w="1476768" h="1295572">
                  <a:moveTo>
                    <a:pt x="1363543" y="1161224"/>
                  </a:moveTo>
                  <a:lnTo>
                    <a:pt x="1276409" y="1197722"/>
                  </a:lnTo>
                  <a:lnTo>
                    <a:pt x="1187135" y="1228620"/>
                  </a:lnTo>
                  <a:lnTo>
                    <a:pt x="1096081" y="1253794"/>
                  </a:lnTo>
                  <a:lnTo>
                    <a:pt x="1003614" y="1273142"/>
                  </a:lnTo>
                  <a:lnTo>
                    <a:pt x="910105" y="1286586"/>
                  </a:lnTo>
                  <a:lnTo>
                    <a:pt x="815933" y="1294073"/>
                  </a:lnTo>
                  <a:lnTo>
                    <a:pt x="721475" y="1295572"/>
                  </a:lnTo>
                  <a:lnTo>
                    <a:pt x="627112" y="1291077"/>
                  </a:lnTo>
                  <a:lnTo>
                    <a:pt x="533225" y="1280606"/>
                  </a:lnTo>
                  <a:lnTo>
                    <a:pt x="440190" y="1264202"/>
                  </a:lnTo>
                  <a:lnTo>
                    <a:pt x="348383" y="1241930"/>
                  </a:lnTo>
                  <a:lnTo>
                    <a:pt x="258174" y="1213880"/>
                  </a:lnTo>
                  <a:lnTo>
                    <a:pt x="169925" y="1180165"/>
                  </a:lnTo>
                  <a:lnTo>
                    <a:pt x="83993" y="1140920"/>
                  </a:lnTo>
                  <a:lnTo>
                    <a:pt x="722" y="1096305"/>
                  </a:lnTo>
                  <a:lnTo>
                    <a:pt x="0" y="1095857"/>
                  </a:lnTo>
                  <a:lnTo>
                    <a:pt x="41254" y="1072039"/>
                  </a:lnTo>
                  <a:lnTo>
                    <a:pt x="119907" y="1019710"/>
                  </a:lnTo>
                  <a:lnTo>
                    <a:pt x="195082" y="962498"/>
                  </a:lnTo>
                  <a:lnTo>
                    <a:pt x="266477" y="900634"/>
                  </a:lnTo>
                  <a:lnTo>
                    <a:pt x="333805" y="834366"/>
                  </a:lnTo>
                  <a:lnTo>
                    <a:pt x="396795" y="763961"/>
                  </a:lnTo>
                  <a:lnTo>
                    <a:pt x="455192" y="689702"/>
                  </a:lnTo>
                  <a:lnTo>
                    <a:pt x="508762" y="611890"/>
                  </a:lnTo>
                  <a:lnTo>
                    <a:pt x="557289" y="530836"/>
                  </a:lnTo>
                  <a:lnTo>
                    <a:pt x="600578" y="446868"/>
                  </a:lnTo>
                  <a:lnTo>
                    <a:pt x="638453" y="360324"/>
                  </a:lnTo>
                  <a:lnTo>
                    <a:pt x="670764" y="271551"/>
                  </a:lnTo>
                  <a:lnTo>
                    <a:pt x="697379" y="180908"/>
                  </a:lnTo>
                  <a:lnTo>
                    <a:pt x="718192" y="88760"/>
                  </a:lnTo>
                  <a:lnTo>
                    <a:pt x="732394" y="0"/>
                  </a:lnTo>
                  <a:lnTo>
                    <a:pt x="785627" y="30733"/>
                  </a:lnTo>
                  <a:lnTo>
                    <a:pt x="864280" y="83062"/>
                  </a:lnTo>
                  <a:lnTo>
                    <a:pt x="939455" y="140274"/>
                  </a:lnTo>
                  <a:lnTo>
                    <a:pt x="1010851" y="202138"/>
                  </a:lnTo>
                  <a:lnTo>
                    <a:pt x="1078179" y="268407"/>
                  </a:lnTo>
                  <a:lnTo>
                    <a:pt x="1141168" y="338811"/>
                  </a:lnTo>
                  <a:lnTo>
                    <a:pt x="1199565" y="413070"/>
                  </a:lnTo>
                  <a:lnTo>
                    <a:pt x="1253135" y="490882"/>
                  </a:lnTo>
                  <a:lnTo>
                    <a:pt x="1301662" y="571936"/>
                  </a:lnTo>
                  <a:lnTo>
                    <a:pt x="1344951" y="655904"/>
                  </a:lnTo>
                  <a:lnTo>
                    <a:pt x="1382827" y="742448"/>
                  </a:lnTo>
                  <a:lnTo>
                    <a:pt x="1415137" y="831221"/>
                  </a:lnTo>
                  <a:lnTo>
                    <a:pt x="1441752" y="921864"/>
                  </a:lnTo>
                  <a:lnTo>
                    <a:pt x="1462565" y="1014012"/>
                  </a:lnTo>
                  <a:lnTo>
                    <a:pt x="1476768" y="1102773"/>
                  </a:lnTo>
                  <a:lnTo>
                    <a:pt x="1448187" y="1119273"/>
                  </a:lnTo>
                  <a:close/>
                </a:path>
              </a:pathLst>
            </a:custGeom>
            <a:solidFill>
              <a:srgbClr val="CE852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3573529" y="4344505"/>
              <a:ext cx="2976743" cy="1688461"/>
            </a:xfrm>
            <a:custGeom>
              <a:avLst/>
              <a:pathLst>
                <a:path w="2976743" h="1688461">
                  <a:moveTo>
                    <a:pt x="2976743" y="199902"/>
                  </a:moveTo>
                  <a:lnTo>
                    <a:pt x="2973746" y="294324"/>
                  </a:lnTo>
                  <a:lnTo>
                    <a:pt x="2964766" y="388366"/>
                  </a:lnTo>
                  <a:lnTo>
                    <a:pt x="2949840" y="481649"/>
                  </a:lnTo>
                  <a:lnTo>
                    <a:pt x="2929027" y="573798"/>
                  </a:lnTo>
                  <a:lnTo>
                    <a:pt x="2902412" y="664441"/>
                  </a:lnTo>
                  <a:lnTo>
                    <a:pt x="2870101" y="753213"/>
                  </a:lnTo>
                  <a:lnTo>
                    <a:pt x="2832226" y="839758"/>
                  </a:lnTo>
                  <a:lnTo>
                    <a:pt x="2788937" y="923726"/>
                  </a:lnTo>
                  <a:lnTo>
                    <a:pt x="2740410" y="1004779"/>
                  </a:lnTo>
                  <a:lnTo>
                    <a:pt x="2686840" y="1082592"/>
                  </a:lnTo>
                  <a:lnTo>
                    <a:pt x="2628443" y="1156850"/>
                  </a:lnTo>
                  <a:lnTo>
                    <a:pt x="2565453" y="1227255"/>
                  </a:lnTo>
                  <a:lnTo>
                    <a:pt x="2498125" y="1293523"/>
                  </a:lnTo>
                  <a:lnTo>
                    <a:pt x="2426730" y="1355388"/>
                  </a:lnTo>
                  <a:lnTo>
                    <a:pt x="2351554" y="1412599"/>
                  </a:lnTo>
                  <a:lnTo>
                    <a:pt x="2272902" y="1464928"/>
                  </a:lnTo>
                  <a:lnTo>
                    <a:pt x="2191089" y="1512163"/>
                  </a:lnTo>
                  <a:lnTo>
                    <a:pt x="2106444" y="1554114"/>
                  </a:lnTo>
                  <a:lnTo>
                    <a:pt x="2019310" y="1590612"/>
                  </a:lnTo>
                  <a:lnTo>
                    <a:pt x="1930036" y="1621510"/>
                  </a:lnTo>
                  <a:lnTo>
                    <a:pt x="1838982" y="1646683"/>
                  </a:lnTo>
                  <a:lnTo>
                    <a:pt x="1746515" y="1666031"/>
                  </a:lnTo>
                  <a:lnTo>
                    <a:pt x="1653007" y="1679476"/>
                  </a:lnTo>
                  <a:lnTo>
                    <a:pt x="1558834" y="1686962"/>
                  </a:lnTo>
                  <a:lnTo>
                    <a:pt x="1464376" y="1688461"/>
                  </a:lnTo>
                  <a:lnTo>
                    <a:pt x="1370014" y="1683966"/>
                  </a:lnTo>
                  <a:lnTo>
                    <a:pt x="1276126" y="1673495"/>
                  </a:lnTo>
                  <a:lnTo>
                    <a:pt x="1183091" y="1657091"/>
                  </a:lnTo>
                  <a:lnTo>
                    <a:pt x="1091285" y="1634819"/>
                  </a:lnTo>
                  <a:lnTo>
                    <a:pt x="1001075" y="1606769"/>
                  </a:lnTo>
                  <a:lnTo>
                    <a:pt x="912827" y="1573054"/>
                  </a:lnTo>
                  <a:lnTo>
                    <a:pt x="826894" y="1533810"/>
                  </a:lnTo>
                  <a:lnTo>
                    <a:pt x="743623" y="1489195"/>
                  </a:lnTo>
                  <a:lnTo>
                    <a:pt x="663350" y="1439388"/>
                  </a:lnTo>
                  <a:lnTo>
                    <a:pt x="586397" y="1384590"/>
                  </a:lnTo>
                  <a:lnTo>
                    <a:pt x="513075" y="1325022"/>
                  </a:lnTo>
                  <a:lnTo>
                    <a:pt x="443678" y="1260923"/>
                  </a:lnTo>
                  <a:lnTo>
                    <a:pt x="378487" y="1192552"/>
                  </a:lnTo>
                  <a:lnTo>
                    <a:pt x="317763" y="1120184"/>
                  </a:lnTo>
                  <a:lnTo>
                    <a:pt x="261751" y="1044111"/>
                  </a:lnTo>
                  <a:lnTo>
                    <a:pt x="210677" y="964638"/>
                  </a:lnTo>
                  <a:lnTo>
                    <a:pt x="164746" y="882085"/>
                  </a:lnTo>
                  <a:lnTo>
                    <a:pt x="124143" y="796786"/>
                  </a:lnTo>
                  <a:lnTo>
                    <a:pt x="89032" y="709083"/>
                  </a:lnTo>
                  <a:lnTo>
                    <a:pt x="59555" y="619330"/>
                  </a:lnTo>
                  <a:lnTo>
                    <a:pt x="35829" y="527889"/>
                  </a:lnTo>
                  <a:lnTo>
                    <a:pt x="17950" y="435126"/>
                  </a:lnTo>
                  <a:lnTo>
                    <a:pt x="5991" y="341416"/>
                  </a:lnTo>
                  <a:lnTo>
                    <a:pt x="0" y="247137"/>
                  </a:lnTo>
                  <a:lnTo>
                    <a:pt x="0" y="152667"/>
                  </a:lnTo>
                  <a:lnTo>
                    <a:pt x="5991" y="58388"/>
                  </a:lnTo>
                  <a:lnTo>
                    <a:pt x="12481" y="7537"/>
                  </a:lnTo>
                  <a:lnTo>
                    <a:pt x="82521" y="45063"/>
                  </a:lnTo>
                  <a:lnTo>
                    <a:pt x="168453" y="84307"/>
                  </a:lnTo>
                  <a:lnTo>
                    <a:pt x="256702" y="118022"/>
                  </a:lnTo>
                  <a:lnTo>
                    <a:pt x="346911" y="146072"/>
                  </a:lnTo>
                  <a:lnTo>
                    <a:pt x="438718" y="168344"/>
                  </a:lnTo>
                  <a:lnTo>
                    <a:pt x="531753" y="184749"/>
                  </a:lnTo>
                  <a:lnTo>
                    <a:pt x="625640" y="195220"/>
                  </a:lnTo>
                  <a:lnTo>
                    <a:pt x="720003" y="199715"/>
                  </a:lnTo>
                  <a:lnTo>
                    <a:pt x="814461" y="198216"/>
                  </a:lnTo>
                  <a:lnTo>
                    <a:pt x="908633" y="190729"/>
                  </a:lnTo>
                  <a:lnTo>
                    <a:pt x="1002141" y="177285"/>
                  </a:lnTo>
                  <a:lnTo>
                    <a:pt x="1094609" y="157937"/>
                  </a:lnTo>
                  <a:lnTo>
                    <a:pt x="1185663" y="132763"/>
                  </a:lnTo>
                  <a:lnTo>
                    <a:pt x="1274937" y="101865"/>
                  </a:lnTo>
                  <a:lnTo>
                    <a:pt x="1362071" y="65367"/>
                  </a:lnTo>
                  <a:lnTo>
                    <a:pt x="1446715" y="23416"/>
                  </a:lnTo>
                  <a:lnTo>
                    <a:pt x="1487274" y="0"/>
                  </a:lnTo>
                  <a:lnTo>
                    <a:pt x="1487997" y="448"/>
                  </a:lnTo>
                  <a:lnTo>
                    <a:pt x="1571267" y="45063"/>
                  </a:lnTo>
                  <a:lnTo>
                    <a:pt x="1657200" y="84307"/>
                  </a:lnTo>
                  <a:lnTo>
                    <a:pt x="1745449" y="118022"/>
                  </a:lnTo>
                  <a:lnTo>
                    <a:pt x="1835658" y="146072"/>
                  </a:lnTo>
                  <a:lnTo>
                    <a:pt x="1927465" y="168344"/>
                  </a:lnTo>
                  <a:lnTo>
                    <a:pt x="2020499" y="184749"/>
                  </a:lnTo>
                  <a:lnTo>
                    <a:pt x="2114387" y="195220"/>
                  </a:lnTo>
                  <a:lnTo>
                    <a:pt x="2208750" y="199715"/>
                  </a:lnTo>
                  <a:lnTo>
                    <a:pt x="2303207" y="198216"/>
                  </a:lnTo>
                  <a:lnTo>
                    <a:pt x="2397380" y="190729"/>
                  </a:lnTo>
                  <a:lnTo>
                    <a:pt x="2490888" y="177285"/>
                  </a:lnTo>
                  <a:lnTo>
                    <a:pt x="2583355" y="157937"/>
                  </a:lnTo>
                  <a:lnTo>
                    <a:pt x="2674409" y="132763"/>
                  </a:lnTo>
                  <a:lnTo>
                    <a:pt x="2763683" y="101865"/>
                  </a:lnTo>
                  <a:lnTo>
                    <a:pt x="2850818" y="65367"/>
                  </a:lnTo>
                  <a:lnTo>
                    <a:pt x="2935462" y="23416"/>
                  </a:lnTo>
                  <a:lnTo>
                    <a:pt x="2964042" y="6915"/>
                  </a:lnTo>
                  <a:lnTo>
                    <a:pt x="2964766" y="11438"/>
                  </a:lnTo>
                  <a:lnTo>
                    <a:pt x="2973746" y="105480"/>
                  </a:lnTo>
                  <a:close/>
                </a:path>
              </a:pathLst>
            </a:custGeom>
            <a:solidFill>
              <a:srgbClr val="F0D51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29156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17902" y="1567101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73529" y="3055848"/>
              <a:ext cx="2976743" cy="2977118"/>
            </a:xfrm>
            <a:custGeom>
              <a:avLst/>
              <a:pathLst>
                <a:path w="2976743" h="2977118">
                  <a:moveTo>
                    <a:pt x="2976743" y="1488559"/>
                  </a:moveTo>
                  <a:lnTo>
                    <a:pt x="2973746" y="1394137"/>
                  </a:lnTo>
                  <a:lnTo>
                    <a:pt x="2964766" y="1300095"/>
                  </a:lnTo>
                  <a:lnTo>
                    <a:pt x="2949840" y="1206812"/>
                  </a:lnTo>
                  <a:lnTo>
                    <a:pt x="2929027" y="1114663"/>
                  </a:lnTo>
                  <a:lnTo>
                    <a:pt x="2902412" y="1024020"/>
                  </a:lnTo>
                  <a:lnTo>
                    <a:pt x="2870101" y="935248"/>
                  </a:lnTo>
                  <a:lnTo>
                    <a:pt x="2832226" y="848703"/>
                  </a:lnTo>
                  <a:lnTo>
                    <a:pt x="2788937" y="764735"/>
                  </a:lnTo>
                  <a:lnTo>
                    <a:pt x="2740410" y="683682"/>
                  </a:lnTo>
                  <a:lnTo>
                    <a:pt x="2686840" y="605869"/>
                  </a:lnTo>
                  <a:lnTo>
                    <a:pt x="2628443" y="531611"/>
                  </a:lnTo>
                  <a:lnTo>
                    <a:pt x="2565453" y="461206"/>
                  </a:lnTo>
                  <a:lnTo>
                    <a:pt x="2498125" y="394938"/>
                  </a:lnTo>
                  <a:lnTo>
                    <a:pt x="2426730" y="333073"/>
                  </a:lnTo>
                  <a:lnTo>
                    <a:pt x="2351554" y="275862"/>
                  </a:lnTo>
                  <a:lnTo>
                    <a:pt x="2272902" y="223533"/>
                  </a:lnTo>
                  <a:lnTo>
                    <a:pt x="2191089" y="176298"/>
                  </a:lnTo>
                  <a:lnTo>
                    <a:pt x="2106444" y="134347"/>
                  </a:lnTo>
                  <a:lnTo>
                    <a:pt x="2019310" y="97849"/>
                  </a:lnTo>
                  <a:lnTo>
                    <a:pt x="1930036" y="66951"/>
                  </a:lnTo>
                  <a:lnTo>
                    <a:pt x="1838982" y="41778"/>
                  </a:lnTo>
                  <a:lnTo>
                    <a:pt x="1746515" y="22430"/>
                  </a:lnTo>
                  <a:lnTo>
                    <a:pt x="1653007" y="8985"/>
                  </a:lnTo>
                  <a:lnTo>
                    <a:pt x="1558834" y="1498"/>
                  </a:lnTo>
                  <a:lnTo>
                    <a:pt x="1464376" y="0"/>
                  </a:lnTo>
                  <a:lnTo>
                    <a:pt x="1370014" y="4495"/>
                  </a:lnTo>
                  <a:lnTo>
                    <a:pt x="1276126" y="14965"/>
                  </a:lnTo>
                  <a:lnTo>
                    <a:pt x="1183091" y="31370"/>
                  </a:lnTo>
                  <a:lnTo>
                    <a:pt x="1091285" y="53642"/>
                  </a:lnTo>
                  <a:lnTo>
                    <a:pt x="1001075" y="81692"/>
                  </a:lnTo>
                  <a:lnTo>
                    <a:pt x="912827" y="115407"/>
                  </a:lnTo>
                  <a:lnTo>
                    <a:pt x="826894" y="154651"/>
                  </a:lnTo>
                  <a:lnTo>
                    <a:pt x="743623" y="199266"/>
                  </a:lnTo>
                  <a:lnTo>
                    <a:pt x="663350" y="249073"/>
                  </a:lnTo>
                  <a:lnTo>
                    <a:pt x="586397" y="303871"/>
                  </a:lnTo>
                  <a:lnTo>
                    <a:pt x="513075" y="363439"/>
                  </a:lnTo>
                  <a:lnTo>
                    <a:pt x="443678" y="427538"/>
                  </a:lnTo>
                  <a:lnTo>
                    <a:pt x="378487" y="495909"/>
                  </a:lnTo>
                  <a:lnTo>
                    <a:pt x="317763" y="568277"/>
                  </a:lnTo>
                  <a:lnTo>
                    <a:pt x="261751" y="644350"/>
                  </a:lnTo>
                  <a:lnTo>
                    <a:pt x="210677" y="723823"/>
                  </a:lnTo>
                  <a:lnTo>
                    <a:pt x="164746" y="806376"/>
                  </a:lnTo>
                  <a:lnTo>
                    <a:pt x="124143" y="891675"/>
                  </a:lnTo>
                  <a:lnTo>
                    <a:pt x="89032" y="979377"/>
                  </a:lnTo>
                  <a:lnTo>
                    <a:pt x="59555" y="1069130"/>
                  </a:lnTo>
                  <a:lnTo>
                    <a:pt x="35829" y="1160572"/>
                  </a:lnTo>
                  <a:lnTo>
                    <a:pt x="17950" y="1253335"/>
                  </a:lnTo>
                  <a:lnTo>
                    <a:pt x="5991" y="1347044"/>
                  </a:lnTo>
                  <a:lnTo>
                    <a:pt x="0" y="1441324"/>
                  </a:lnTo>
                  <a:lnTo>
                    <a:pt x="0" y="1535794"/>
                  </a:lnTo>
                  <a:lnTo>
                    <a:pt x="5991" y="1630073"/>
                  </a:lnTo>
                  <a:lnTo>
                    <a:pt x="17950" y="1723783"/>
                  </a:lnTo>
                  <a:lnTo>
                    <a:pt x="35829" y="1816545"/>
                  </a:lnTo>
                  <a:lnTo>
                    <a:pt x="59555" y="1907987"/>
                  </a:lnTo>
                  <a:lnTo>
                    <a:pt x="89032" y="1997740"/>
                  </a:lnTo>
                  <a:lnTo>
                    <a:pt x="124143" y="2085443"/>
                  </a:lnTo>
                  <a:lnTo>
                    <a:pt x="164746" y="2170742"/>
                  </a:lnTo>
                  <a:lnTo>
                    <a:pt x="210677" y="2253294"/>
                  </a:lnTo>
                  <a:lnTo>
                    <a:pt x="261751" y="2332767"/>
                  </a:lnTo>
                  <a:lnTo>
                    <a:pt x="317763" y="2408841"/>
                  </a:lnTo>
                  <a:lnTo>
                    <a:pt x="378487" y="2481209"/>
                  </a:lnTo>
                  <a:lnTo>
                    <a:pt x="443678" y="2549580"/>
                  </a:lnTo>
                  <a:lnTo>
                    <a:pt x="513075" y="2613678"/>
                  </a:lnTo>
                  <a:lnTo>
                    <a:pt x="586397" y="2673247"/>
                  </a:lnTo>
                  <a:lnTo>
                    <a:pt x="663350" y="2728044"/>
                  </a:lnTo>
                  <a:lnTo>
                    <a:pt x="743623" y="2777851"/>
                  </a:lnTo>
                  <a:lnTo>
                    <a:pt x="826894" y="2822467"/>
                  </a:lnTo>
                  <a:lnTo>
                    <a:pt x="912827" y="2861711"/>
                  </a:lnTo>
                  <a:lnTo>
                    <a:pt x="1001075" y="2895426"/>
                  </a:lnTo>
                  <a:lnTo>
                    <a:pt x="1091285" y="2923476"/>
                  </a:lnTo>
                  <a:lnTo>
                    <a:pt x="1183091" y="2945748"/>
                  </a:lnTo>
                  <a:lnTo>
                    <a:pt x="1276126" y="2962152"/>
                  </a:lnTo>
                  <a:lnTo>
                    <a:pt x="1370014" y="2972623"/>
                  </a:lnTo>
                  <a:lnTo>
                    <a:pt x="1464376" y="2977118"/>
                  </a:lnTo>
                  <a:lnTo>
                    <a:pt x="1558834" y="2975619"/>
                  </a:lnTo>
                  <a:lnTo>
                    <a:pt x="1653007" y="2968133"/>
                  </a:lnTo>
                  <a:lnTo>
                    <a:pt x="1746515" y="2954688"/>
                  </a:lnTo>
                  <a:lnTo>
                    <a:pt x="1838982" y="2935340"/>
                  </a:lnTo>
                  <a:lnTo>
                    <a:pt x="1930036" y="2910166"/>
                  </a:lnTo>
                  <a:lnTo>
                    <a:pt x="2019310" y="2879268"/>
                  </a:lnTo>
                  <a:lnTo>
                    <a:pt x="2106444" y="2842770"/>
                  </a:lnTo>
                  <a:lnTo>
                    <a:pt x="2191089" y="2800820"/>
                  </a:lnTo>
                  <a:lnTo>
                    <a:pt x="2272902" y="2753585"/>
                  </a:lnTo>
                  <a:lnTo>
                    <a:pt x="2351554" y="2701256"/>
                  </a:lnTo>
                  <a:lnTo>
                    <a:pt x="2426730" y="2644044"/>
                  </a:lnTo>
                  <a:lnTo>
                    <a:pt x="2498125" y="2582180"/>
                  </a:lnTo>
                  <a:lnTo>
                    <a:pt x="2565453" y="2515912"/>
                  </a:lnTo>
                  <a:lnTo>
                    <a:pt x="2628443" y="2445507"/>
                  </a:lnTo>
                  <a:lnTo>
                    <a:pt x="2686840" y="2371249"/>
                  </a:lnTo>
                  <a:lnTo>
                    <a:pt x="2740410" y="2293436"/>
                  </a:lnTo>
                  <a:lnTo>
                    <a:pt x="2788937" y="2212383"/>
                  </a:lnTo>
                  <a:lnTo>
                    <a:pt x="2832226" y="2128415"/>
                  </a:lnTo>
                  <a:lnTo>
                    <a:pt x="2870101" y="2041870"/>
                  </a:lnTo>
                  <a:lnTo>
                    <a:pt x="2902412" y="1953098"/>
                  </a:lnTo>
                  <a:lnTo>
                    <a:pt x="2929027" y="1862455"/>
                  </a:lnTo>
                  <a:lnTo>
                    <a:pt x="2949840" y="1770306"/>
                  </a:lnTo>
                  <a:lnTo>
                    <a:pt x="2964766" y="1677023"/>
                  </a:lnTo>
                  <a:lnTo>
                    <a:pt x="2973746" y="1582981"/>
                  </a:lnTo>
                  <a:lnTo>
                    <a:pt x="2976743" y="1488559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678297" y="1281206"/>
              <a:ext cx="672405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MITF-low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795456" y="1281206"/>
              <a:ext cx="626194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immune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4793152" y="6156851"/>
              <a:ext cx="536748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keratin</a:t>
              </a:r>
            </a:p>
          </p:txBody>
        </p:sp>
        <p:sp>
          <p:nvSpPr>
            <p:cNvPr id="18" name="pg18"/>
            <p:cNvSpPr/>
            <p:nvPr/>
          </p:nvSpPr>
          <p:spPr>
            <a:xfrm>
              <a:off x="3444663" y="2562730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tx19"/>
            <p:cNvSpPr/>
            <p:nvPr/>
          </p:nvSpPr>
          <p:spPr>
            <a:xfrm>
              <a:off x="3573764" y="2606441"/>
              <a:ext cx="290884" cy="1131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222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490383" y="2739267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(13%)</a:t>
              </a:r>
            </a:p>
          </p:txBody>
        </p:sp>
        <p:sp>
          <p:nvSpPr>
            <p:cNvPr id="21" name="pg21"/>
            <p:cNvSpPr/>
            <p:nvPr/>
          </p:nvSpPr>
          <p:spPr>
            <a:xfrm>
              <a:off x="6177783" y="256272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6282662" y="2604282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76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6223503" y="273926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24" name="pg24"/>
            <p:cNvSpPr/>
            <p:nvPr/>
          </p:nvSpPr>
          <p:spPr>
            <a:xfrm>
              <a:off x="4835462" y="496096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tx25"/>
            <p:cNvSpPr/>
            <p:nvPr/>
          </p:nvSpPr>
          <p:spPr>
            <a:xfrm>
              <a:off x="4916082" y="5004522"/>
              <a:ext cx="290884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145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881182" y="513749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(8%)</a:t>
              </a:r>
            </a:p>
          </p:txBody>
        </p:sp>
        <p:sp>
          <p:nvSpPr>
            <p:cNvPr id="27" name="pg27"/>
            <p:cNvSpPr/>
            <p:nvPr/>
          </p:nvSpPr>
          <p:spPr>
            <a:xfrm>
              <a:off x="4786981" y="2408652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>
              <a:off x="4916082" y="2450205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253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832701" y="2585189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(14%)</a:t>
              </a:r>
            </a:p>
          </p:txBody>
        </p:sp>
        <p:sp>
          <p:nvSpPr>
            <p:cNvPr id="30" name="pg30"/>
            <p:cNvSpPr/>
            <p:nvPr/>
          </p:nvSpPr>
          <p:spPr>
            <a:xfrm>
              <a:off x="3949344" y="387866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4078445" y="392021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362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995064" y="405520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(21%)</a:t>
              </a:r>
            </a:p>
          </p:txBody>
        </p:sp>
        <p:sp>
          <p:nvSpPr>
            <p:cNvPr id="33" name="pg33"/>
            <p:cNvSpPr/>
            <p:nvPr/>
          </p:nvSpPr>
          <p:spPr>
            <a:xfrm>
              <a:off x="5624625" y="3878671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1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5753726" y="3920224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670345" y="4055208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(16%)</a:t>
              </a:r>
            </a:p>
          </p:txBody>
        </p:sp>
        <p:sp>
          <p:nvSpPr>
            <p:cNvPr id="36" name="pg36"/>
            <p:cNvSpPr/>
            <p:nvPr/>
          </p:nvSpPr>
          <p:spPr>
            <a:xfrm>
              <a:off x="4786986" y="3415034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4916086" y="345658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416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32706" y="3591571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(24%)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40" name="pic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41" name="pl41"/>
            <p:cNvSpPr/>
            <p:nvPr/>
          </p:nvSpPr>
          <p:spPr>
            <a:xfrm>
              <a:off x="7765485" y="43512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765485" y="4029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65485" y="370797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7765485" y="3386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589921" y="43512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589921" y="4029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589921" y="370797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589921" y="3386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7878966" y="430749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878966" y="398583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878966" y="36641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878966" y="3342530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2025-09-25T01:16:55Z</dcterms:modified>
</cp:coreProperties>
</file>