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875900"/>
              <a:ext cx="5486400" cy="381104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2588035"/>
              <a:ext cx="2232745" cy="2925684"/>
            </a:xfrm>
            <a:custGeom>
              <a:avLst/>
              <a:pathLst>
                <a:path w="2232745" h="2925684">
                  <a:moveTo>
                    <a:pt x="192566" y="192566"/>
                  </a:moveTo>
                  <a:lnTo>
                    <a:pt x="240651" y="149495"/>
                  </a:lnTo>
                  <a:lnTo>
                    <a:pt x="293559" y="111607"/>
                  </a:lnTo>
                  <a:lnTo>
                    <a:pt x="351081" y="79052"/>
                  </a:lnTo>
                  <a:lnTo>
                    <a:pt x="412991" y="51957"/>
                  </a:lnTo>
                  <a:lnTo>
                    <a:pt x="479045" y="30431"/>
                  </a:lnTo>
                  <a:lnTo>
                    <a:pt x="548981" y="14558"/>
                  </a:lnTo>
                  <a:lnTo>
                    <a:pt x="622523" y="4401"/>
                  </a:lnTo>
                  <a:lnTo>
                    <a:pt x="699382" y="0"/>
                  </a:lnTo>
                  <a:lnTo>
                    <a:pt x="779254" y="1371"/>
                  </a:lnTo>
                  <a:lnTo>
                    <a:pt x="851451" y="7614"/>
                  </a:lnTo>
                  <a:lnTo>
                    <a:pt x="851569" y="31989"/>
                  </a:lnTo>
                  <a:lnTo>
                    <a:pt x="857325" y="98691"/>
                  </a:lnTo>
                  <a:lnTo>
                    <a:pt x="868510" y="168750"/>
                  </a:lnTo>
                  <a:lnTo>
                    <a:pt x="885078" y="241891"/>
                  </a:lnTo>
                  <a:lnTo>
                    <a:pt x="906965" y="317825"/>
                  </a:lnTo>
                  <a:lnTo>
                    <a:pt x="934084" y="396252"/>
                  </a:lnTo>
                  <a:lnTo>
                    <a:pt x="966328" y="476863"/>
                  </a:lnTo>
                  <a:lnTo>
                    <a:pt x="1003570" y="559339"/>
                  </a:lnTo>
                  <a:lnTo>
                    <a:pt x="1045664" y="643356"/>
                  </a:lnTo>
                  <a:lnTo>
                    <a:pt x="1092442" y="728581"/>
                  </a:lnTo>
                  <a:lnTo>
                    <a:pt x="1143720" y="814678"/>
                  </a:lnTo>
                  <a:lnTo>
                    <a:pt x="1199297" y="901307"/>
                  </a:lnTo>
                  <a:lnTo>
                    <a:pt x="1237213" y="956489"/>
                  </a:lnTo>
                  <a:lnTo>
                    <a:pt x="1230203" y="966932"/>
                  </a:lnTo>
                  <a:lnTo>
                    <a:pt x="1178689" y="1049499"/>
                  </a:lnTo>
                  <a:lnTo>
                    <a:pt x="1131336" y="1131671"/>
                  </a:lnTo>
                  <a:lnTo>
                    <a:pt x="1088329" y="1213124"/>
                  </a:lnTo>
                  <a:lnTo>
                    <a:pt x="1049839" y="1293538"/>
                  </a:lnTo>
                  <a:lnTo>
                    <a:pt x="1016018" y="1372594"/>
                  </a:lnTo>
                  <a:lnTo>
                    <a:pt x="986998" y="1449980"/>
                  </a:lnTo>
                  <a:lnTo>
                    <a:pt x="962894" y="1525391"/>
                  </a:lnTo>
                  <a:lnTo>
                    <a:pt x="943802" y="1598531"/>
                  </a:lnTo>
                  <a:lnTo>
                    <a:pt x="929797" y="1669108"/>
                  </a:lnTo>
                  <a:lnTo>
                    <a:pt x="920934" y="1736847"/>
                  </a:lnTo>
                  <a:lnTo>
                    <a:pt x="917248" y="1801478"/>
                  </a:lnTo>
                  <a:lnTo>
                    <a:pt x="918754" y="1862747"/>
                  </a:lnTo>
                  <a:lnTo>
                    <a:pt x="925446" y="1920412"/>
                  </a:lnTo>
                  <a:lnTo>
                    <a:pt x="937296" y="1974246"/>
                  </a:lnTo>
                  <a:lnTo>
                    <a:pt x="954260" y="2024036"/>
                  </a:lnTo>
                  <a:lnTo>
                    <a:pt x="976269" y="2069585"/>
                  </a:lnTo>
                  <a:lnTo>
                    <a:pt x="1003237" y="2110714"/>
                  </a:lnTo>
                  <a:lnTo>
                    <a:pt x="1035057" y="2147261"/>
                  </a:lnTo>
                  <a:lnTo>
                    <a:pt x="1071603" y="2179081"/>
                  </a:lnTo>
                  <a:lnTo>
                    <a:pt x="1112733" y="2206049"/>
                  </a:lnTo>
                  <a:lnTo>
                    <a:pt x="1158282" y="2228058"/>
                  </a:lnTo>
                  <a:lnTo>
                    <a:pt x="1208072" y="2245021"/>
                  </a:lnTo>
                  <a:lnTo>
                    <a:pt x="1261906" y="2256872"/>
                  </a:lnTo>
                  <a:lnTo>
                    <a:pt x="1319571" y="2263564"/>
                  </a:lnTo>
                  <a:lnTo>
                    <a:pt x="1380840" y="2265069"/>
                  </a:lnTo>
                  <a:lnTo>
                    <a:pt x="1445471" y="2261384"/>
                  </a:lnTo>
                  <a:lnTo>
                    <a:pt x="1513209" y="2252521"/>
                  </a:lnTo>
                  <a:lnTo>
                    <a:pt x="1540992" y="2247008"/>
                  </a:lnTo>
                  <a:lnTo>
                    <a:pt x="1544207" y="2303160"/>
                  </a:lnTo>
                  <a:lnTo>
                    <a:pt x="1554365" y="2376703"/>
                  </a:lnTo>
                  <a:lnTo>
                    <a:pt x="1570238" y="2446639"/>
                  </a:lnTo>
                  <a:lnTo>
                    <a:pt x="1591764" y="2512692"/>
                  </a:lnTo>
                  <a:lnTo>
                    <a:pt x="1618858" y="2574602"/>
                  </a:lnTo>
                  <a:lnTo>
                    <a:pt x="1651413" y="2632125"/>
                  </a:lnTo>
                  <a:lnTo>
                    <a:pt x="1689301" y="2685033"/>
                  </a:lnTo>
                  <a:lnTo>
                    <a:pt x="1732373" y="2733117"/>
                  </a:lnTo>
                  <a:lnTo>
                    <a:pt x="1780457" y="2776188"/>
                  </a:lnTo>
                  <a:lnTo>
                    <a:pt x="1833365" y="2814076"/>
                  </a:lnTo>
                  <a:lnTo>
                    <a:pt x="1890887" y="2846632"/>
                  </a:lnTo>
                  <a:lnTo>
                    <a:pt x="1952798" y="2873726"/>
                  </a:lnTo>
                  <a:lnTo>
                    <a:pt x="2018851" y="2895252"/>
                  </a:lnTo>
                  <a:lnTo>
                    <a:pt x="2088787" y="2911125"/>
                  </a:lnTo>
                  <a:lnTo>
                    <a:pt x="2162330" y="2921282"/>
                  </a:lnTo>
                  <a:lnTo>
                    <a:pt x="2232745" y="2925315"/>
                  </a:lnTo>
                  <a:lnTo>
                    <a:pt x="2226301" y="2925684"/>
                  </a:lnTo>
                  <a:lnTo>
                    <a:pt x="2146429" y="2924312"/>
                  </a:lnTo>
                  <a:lnTo>
                    <a:pt x="2063859" y="2917173"/>
                  </a:lnTo>
                  <a:lnTo>
                    <a:pt x="1978918" y="2904294"/>
                  </a:lnTo>
                  <a:lnTo>
                    <a:pt x="1891939" y="2885726"/>
                  </a:lnTo>
                  <a:lnTo>
                    <a:pt x="1803267" y="2861543"/>
                  </a:lnTo>
                  <a:lnTo>
                    <a:pt x="1713252" y="2831839"/>
                  </a:lnTo>
                  <a:lnTo>
                    <a:pt x="1622248" y="2796733"/>
                  </a:lnTo>
                  <a:lnTo>
                    <a:pt x="1530616" y="2756363"/>
                  </a:lnTo>
                  <a:lnTo>
                    <a:pt x="1438715" y="2710888"/>
                  </a:lnTo>
                  <a:lnTo>
                    <a:pt x="1346910" y="2660487"/>
                  </a:lnTo>
                  <a:lnTo>
                    <a:pt x="1255563" y="2605360"/>
                  </a:lnTo>
                  <a:lnTo>
                    <a:pt x="1165033" y="2545723"/>
                  </a:lnTo>
                  <a:lnTo>
                    <a:pt x="1075679" y="2481813"/>
                  </a:lnTo>
                  <a:lnTo>
                    <a:pt x="987853" y="2413882"/>
                  </a:lnTo>
                  <a:lnTo>
                    <a:pt x="901901" y="2342197"/>
                  </a:lnTo>
                  <a:lnTo>
                    <a:pt x="818164" y="2267042"/>
                  </a:lnTo>
                  <a:lnTo>
                    <a:pt x="736970" y="2188713"/>
                  </a:lnTo>
                  <a:lnTo>
                    <a:pt x="658641" y="2107520"/>
                  </a:lnTo>
                  <a:lnTo>
                    <a:pt x="583486" y="2023782"/>
                  </a:lnTo>
                  <a:lnTo>
                    <a:pt x="511801" y="1937830"/>
                  </a:lnTo>
                  <a:lnTo>
                    <a:pt x="443870" y="1850004"/>
                  </a:lnTo>
                  <a:lnTo>
                    <a:pt x="379960" y="1760650"/>
                  </a:lnTo>
                  <a:lnTo>
                    <a:pt x="320324" y="1670120"/>
                  </a:lnTo>
                  <a:lnTo>
                    <a:pt x="265196" y="1578773"/>
                  </a:lnTo>
                  <a:lnTo>
                    <a:pt x="214796" y="1486968"/>
                  </a:lnTo>
                  <a:lnTo>
                    <a:pt x="169320" y="1395068"/>
                  </a:lnTo>
                  <a:lnTo>
                    <a:pt x="128950" y="1303435"/>
                  </a:lnTo>
                  <a:lnTo>
                    <a:pt x="93844" y="1212431"/>
                  </a:lnTo>
                  <a:lnTo>
                    <a:pt x="64141" y="1122416"/>
                  </a:lnTo>
                  <a:lnTo>
                    <a:pt x="39957" y="1033744"/>
                  </a:lnTo>
                  <a:lnTo>
                    <a:pt x="21390" y="946766"/>
                  </a:lnTo>
                  <a:lnTo>
                    <a:pt x="8511" y="861824"/>
                  </a:lnTo>
                  <a:lnTo>
                    <a:pt x="1371" y="779254"/>
                  </a:lnTo>
                  <a:lnTo>
                    <a:pt x="0" y="699382"/>
                  </a:lnTo>
                  <a:lnTo>
                    <a:pt x="4401" y="622523"/>
                  </a:lnTo>
                  <a:lnTo>
                    <a:pt x="14558" y="548981"/>
                  </a:lnTo>
                  <a:lnTo>
                    <a:pt x="30431" y="479045"/>
                  </a:lnTo>
                  <a:lnTo>
                    <a:pt x="51957" y="412991"/>
                  </a:lnTo>
                  <a:lnTo>
                    <a:pt x="79052" y="351081"/>
                  </a:lnTo>
                  <a:lnTo>
                    <a:pt x="111607" y="293559"/>
                  </a:lnTo>
                  <a:lnTo>
                    <a:pt x="149495" y="240651"/>
                  </a:lnTo>
                  <a:close/>
                </a:path>
              </a:pathLst>
            </a:custGeom>
            <a:solidFill>
              <a:srgbClr val="FA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80608" y="2595650"/>
              <a:ext cx="881562" cy="948875"/>
            </a:xfrm>
            <a:custGeom>
              <a:avLst/>
              <a:pathLst>
                <a:path w="881562" h="948875">
                  <a:moveTo>
                    <a:pt x="95314" y="13775"/>
                  </a:moveTo>
                  <a:lnTo>
                    <a:pt x="182292" y="32343"/>
                  </a:lnTo>
                  <a:lnTo>
                    <a:pt x="270964" y="56526"/>
                  </a:lnTo>
                  <a:lnTo>
                    <a:pt x="360979" y="86230"/>
                  </a:lnTo>
                  <a:lnTo>
                    <a:pt x="451983" y="121336"/>
                  </a:lnTo>
                  <a:lnTo>
                    <a:pt x="543616" y="161706"/>
                  </a:lnTo>
                  <a:lnTo>
                    <a:pt x="635516" y="207181"/>
                  </a:lnTo>
                  <a:lnTo>
                    <a:pt x="727321" y="257582"/>
                  </a:lnTo>
                  <a:lnTo>
                    <a:pt x="818668" y="312709"/>
                  </a:lnTo>
                  <a:lnTo>
                    <a:pt x="881562" y="354140"/>
                  </a:lnTo>
                  <a:lnTo>
                    <a:pt x="836889" y="397555"/>
                  </a:lnTo>
                  <a:lnTo>
                    <a:pt x="762760" y="473833"/>
                  </a:lnTo>
                  <a:lnTo>
                    <a:pt x="691072" y="551958"/>
                  </a:lnTo>
                  <a:lnTo>
                    <a:pt x="622108" y="631622"/>
                  </a:lnTo>
                  <a:lnTo>
                    <a:pt x="556140" y="712511"/>
                  </a:lnTo>
                  <a:lnTo>
                    <a:pt x="493428" y="794306"/>
                  </a:lnTo>
                  <a:lnTo>
                    <a:pt x="434221" y="876683"/>
                  </a:lnTo>
                  <a:lnTo>
                    <a:pt x="385761" y="948875"/>
                  </a:lnTo>
                  <a:lnTo>
                    <a:pt x="347845" y="893693"/>
                  </a:lnTo>
                  <a:lnTo>
                    <a:pt x="292268" y="807063"/>
                  </a:lnTo>
                  <a:lnTo>
                    <a:pt x="240990" y="720966"/>
                  </a:lnTo>
                  <a:lnTo>
                    <a:pt x="194212" y="635741"/>
                  </a:lnTo>
                  <a:lnTo>
                    <a:pt x="152119" y="551725"/>
                  </a:lnTo>
                  <a:lnTo>
                    <a:pt x="114876" y="469249"/>
                  </a:lnTo>
                  <a:lnTo>
                    <a:pt x="82632" y="388638"/>
                  </a:lnTo>
                  <a:lnTo>
                    <a:pt x="55513" y="310211"/>
                  </a:lnTo>
                  <a:lnTo>
                    <a:pt x="33626" y="234277"/>
                  </a:lnTo>
                  <a:lnTo>
                    <a:pt x="17058" y="161136"/>
                  </a:lnTo>
                  <a:lnTo>
                    <a:pt x="5873" y="91076"/>
                  </a:lnTo>
                  <a:lnTo>
                    <a:pt x="117" y="24375"/>
                  </a:lnTo>
                  <a:lnTo>
                    <a:pt x="0" y="0"/>
                  </a:lnTo>
                  <a:lnTo>
                    <a:pt x="10372" y="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66369" y="2949791"/>
              <a:ext cx="995531" cy="1157788"/>
            </a:xfrm>
            <a:custGeom>
              <a:avLst/>
              <a:pathLst>
                <a:path w="995531" h="1157788">
                  <a:moveTo>
                    <a:pt x="612791" y="82115"/>
                  </a:moveTo>
                  <a:lnTo>
                    <a:pt x="700617" y="150046"/>
                  </a:lnTo>
                  <a:lnTo>
                    <a:pt x="786569" y="221731"/>
                  </a:lnTo>
                  <a:lnTo>
                    <a:pt x="870306" y="296886"/>
                  </a:lnTo>
                  <a:lnTo>
                    <a:pt x="951500" y="375215"/>
                  </a:lnTo>
                  <a:lnTo>
                    <a:pt x="995531" y="420857"/>
                  </a:lnTo>
                  <a:lnTo>
                    <a:pt x="961234" y="456408"/>
                  </a:lnTo>
                  <a:lnTo>
                    <a:pt x="886079" y="540146"/>
                  </a:lnTo>
                  <a:lnTo>
                    <a:pt x="814394" y="626098"/>
                  </a:lnTo>
                  <a:lnTo>
                    <a:pt x="746463" y="713924"/>
                  </a:lnTo>
                  <a:lnTo>
                    <a:pt x="682553" y="803278"/>
                  </a:lnTo>
                  <a:lnTo>
                    <a:pt x="622917" y="893808"/>
                  </a:lnTo>
                  <a:lnTo>
                    <a:pt x="567789" y="985155"/>
                  </a:lnTo>
                  <a:lnTo>
                    <a:pt x="517389" y="1076960"/>
                  </a:lnTo>
                  <a:lnTo>
                    <a:pt x="477392" y="1157788"/>
                  </a:lnTo>
                  <a:lnTo>
                    <a:pt x="451128" y="1132221"/>
                  </a:lnTo>
                  <a:lnTo>
                    <a:pt x="372441" y="1051386"/>
                  </a:lnTo>
                  <a:lnTo>
                    <a:pt x="296213" y="968721"/>
                  </a:lnTo>
                  <a:lnTo>
                    <a:pt x="222745" y="884553"/>
                  </a:lnTo>
                  <a:lnTo>
                    <a:pt x="152327" y="799213"/>
                  </a:lnTo>
                  <a:lnTo>
                    <a:pt x="85236" y="713040"/>
                  </a:lnTo>
                  <a:lnTo>
                    <a:pt x="21738" y="626372"/>
                  </a:lnTo>
                  <a:lnTo>
                    <a:pt x="0" y="594734"/>
                  </a:lnTo>
                  <a:lnTo>
                    <a:pt x="48459" y="522542"/>
                  </a:lnTo>
                  <a:lnTo>
                    <a:pt x="107667" y="440165"/>
                  </a:lnTo>
                  <a:lnTo>
                    <a:pt x="170378" y="358370"/>
                  </a:lnTo>
                  <a:lnTo>
                    <a:pt x="236346" y="277481"/>
                  </a:lnTo>
                  <a:lnTo>
                    <a:pt x="305310" y="197817"/>
                  </a:lnTo>
                  <a:lnTo>
                    <a:pt x="376999" y="119692"/>
                  </a:lnTo>
                  <a:lnTo>
                    <a:pt x="451128" y="43414"/>
                  </a:lnTo>
                  <a:lnTo>
                    <a:pt x="495800" y="0"/>
                  </a:lnTo>
                  <a:lnTo>
                    <a:pt x="523437" y="18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3762" y="3370648"/>
              <a:ext cx="1036264" cy="1162493"/>
            </a:xfrm>
            <a:custGeom>
              <a:avLst/>
              <a:pathLst>
                <a:path w="1036264" h="1162493">
                  <a:moveTo>
                    <a:pt x="552436" y="35551"/>
                  </a:moveTo>
                  <a:lnTo>
                    <a:pt x="627591" y="119289"/>
                  </a:lnTo>
                  <a:lnTo>
                    <a:pt x="699276" y="205241"/>
                  </a:lnTo>
                  <a:lnTo>
                    <a:pt x="767207" y="293067"/>
                  </a:lnTo>
                  <a:lnTo>
                    <a:pt x="831117" y="382421"/>
                  </a:lnTo>
                  <a:lnTo>
                    <a:pt x="890753" y="472950"/>
                  </a:lnTo>
                  <a:lnTo>
                    <a:pt x="945881" y="564298"/>
                  </a:lnTo>
                  <a:lnTo>
                    <a:pt x="996282" y="656103"/>
                  </a:lnTo>
                  <a:lnTo>
                    <a:pt x="1036264" y="736903"/>
                  </a:lnTo>
                  <a:lnTo>
                    <a:pt x="986265" y="785493"/>
                  </a:lnTo>
                  <a:lnTo>
                    <a:pt x="908139" y="857182"/>
                  </a:lnTo>
                  <a:lnTo>
                    <a:pt x="828475" y="926146"/>
                  </a:lnTo>
                  <a:lnTo>
                    <a:pt x="747586" y="992114"/>
                  </a:lnTo>
                  <a:lnTo>
                    <a:pt x="665791" y="1054825"/>
                  </a:lnTo>
                  <a:lnTo>
                    <a:pt x="583414" y="1114033"/>
                  </a:lnTo>
                  <a:lnTo>
                    <a:pt x="511222" y="1162493"/>
                  </a:lnTo>
                  <a:lnTo>
                    <a:pt x="479584" y="1140754"/>
                  </a:lnTo>
                  <a:lnTo>
                    <a:pt x="392917" y="1077256"/>
                  </a:lnTo>
                  <a:lnTo>
                    <a:pt x="306743" y="1010165"/>
                  </a:lnTo>
                  <a:lnTo>
                    <a:pt x="221404" y="939747"/>
                  </a:lnTo>
                  <a:lnTo>
                    <a:pt x="137235" y="866279"/>
                  </a:lnTo>
                  <a:lnTo>
                    <a:pt x="54570" y="790051"/>
                  </a:lnTo>
                  <a:lnTo>
                    <a:pt x="0" y="736931"/>
                  </a:lnTo>
                  <a:lnTo>
                    <a:pt x="39996" y="656103"/>
                  </a:lnTo>
                  <a:lnTo>
                    <a:pt x="90397" y="564298"/>
                  </a:lnTo>
                  <a:lnTo>
                    <a:pt x="145524" y="472950"/>
                  </a:lnTo>
                  <a:lnTo>
                    <a:pt x="205160" y="382421"/>
                  </a:lnTo>
                  <a:lnTo>
                    <a:pt x="269070" y="293067"/>
                  </a:lnTo>
                  <a:lnTo>
                    <a:pt x="337001" y="205241"/>
                  </a:lnTo>
                  <a:lnTo>
                    <a:pt x="408686" y="119289"/>
                  </a:lnTo>
                  <a:lnTo>
                    <a:pt x="483841" y="35551"/>
                  </a:lnTo>
                  <a:lnTo>
                    <a:pt x="5181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4984" y="4107551"/>
              <a:ext cx="699855" cy="772392"/>
            </a:xfrm>
            <a:custGeom>
              <a:avLst/>
              <a:pathLst>
                <a:path w="699855" h="772392">
                  <a:moveTo>
                    <a:pt x="530534" y="11100"/>
                  </a:moveTo>
                  <a:lnTo>
                    <a:pt x="570904" y="102733"/>
                  </a:lnTo>
                  <a:lnTo>
                    <a:pt x="606011" y="193736"/>
                  </a:lnTo>
                  <a:lnTo>
                    <a:pt x="635714" y="283752"/>
                  </a:lnTo>
                  <a:lnTo>
                    <a:pt x="659897" y="372424"/>
                  </a:lnTo>
                  <a:lnTo>
                    <a:pt x="678465" y="459402"/>
                  </a:lnTo>
                  <a:lnTo>
                    <a:pt x="691344" y="544344"/>
                  </a:lnTo>
                  <a:lnTo>
                    <a:pt x="698483" y="626914"/>
                  </a:lnTo>
                  <a:lnTo>
                    <a:pt x="699855" y="706786"/>
                  </a:lnTo>
                  <a:lnTo>
                    <a:pt x="696098" y="772392"/>
                  </a:lnTo>
                  <a:lnTo>
                    <a:pt x="638664" y="755837"/>
                  </a:lnTo>
                  <a:lnTo>
                    <a:pt x="560237" y="728718"/>
                  </a:lnTo>
                  <a:lnTo>
                    <a:pt x="479626" y="696474"/>
                  </a:lnTo>
                  <a:lnTo>
                    <a:pt x="397150" y="659232"/>
                  </a:lnTo>
                  <a:lnTo>
                    <a:pt x="313133" y="617138"/>
                  </a:lnTo>
                  <a:lnTo>
                    <a:pt x="227908" y="570360"/>
                  </a:lnTo>
                  <a:lnTo>
                    <a:pt x="141811" y="519082"/>
                  </a:lnTo>
                  <a:lnTo>
                    <a:pt x="55182" y="463506"/>
                  </a:lnTo>
                  <a:lnTo>
                    <a:pt x="0" y="425589"/>
                  </a:lnTo>
                  <a:lnTo>
                    <a:pt x="72191" y="377130"/>
                  </a:lnTo>
                  <a:lnTo>
                    <a:pt x="154569" y="317922"/>
                  </a:lnTo>
                  <a:lnTo>
                    <a:pt x="236363" y="255211"/>
                  </a:lnTo>
                  <a:lnTo>
                    <a:pt x="317252" y="189243"/>
                  </a:lnTo>
                  <a:lnTo>
                    <a:pt x="396917" y="120279"/>
                  </a:lnTo>
                  <a:lnTo>
                    <a:pt x="475042" y="48590"/>
                  </a:lnTo>
                  <a:lnTo>
                    <a:pt x="5250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46404" y="3544525"/>
              <a:ext cx="797357" cy="1308580"/>
            </a:xfrm>
            <a:custGeom>
              <a:avLst/>
              <a:pathLst>
                <a:path w="797357" h="1308580">
                  <a:moveTo>
                    <a:pt x="595961" y="1296031"/>
                  </a:moveTo>
                  <a:lnTo>
                    <a:pt x="528222" y="1304894"/>
                  </a:lnTo>
                  <a:lnTo>
                    <a:pt x="463591" y="1308580"/>
                  </a:lnTo>
                  <a:lnTo>
                    <a:pt x="402322" y="1307074"/>
                  </a:lnTo>
                  <a:lnTo>
                    <a:pt x="344657" y="1300382"/>
                  </a:lnTo>
                  <a:lnTo>
                    <a:pt x="290823" y="1288531"/>
                  </a:lnTo>
                  <a:lnTo>
                    <a:pt x="241033" y="1271568"/>
                  </a:lnTo>
                  <a:lnTo>
                    <a:pt x="195484" y="1249559"/>
                  </a:lnTo>
                  <a:lnTo>
                    <a:pt x="154355" y="1222591"/>
                  </a:lnTo>
                  <a:lnTo>
                    <a:pt x="117808" y="1190771"/>
                  </a:lnTo>
                  <a:lnTo>
                    <a:pt x="85988" y="1154224"/>
                  </a:lnTo>
                  <a:lnTo>
                    <a:pt x="59020" y="1113095"/>
                  </a:lnTo>
                  <a:lnTo>
                    <a:pt x="37011" y="1067546"/>
                  </a:lnTo>
                  <a:lnTo>
                    <a:pt x="20048" y="1017756"/>
                  </a:lnTo>
                  <a:lnTo>
                    <a:pt x="8197" y="963922"/>
                  </a:lnTo>
                  <a:lnTo>
                    <a:pt x="1505" y="906257"/>
                  </a:lnTo>
                  <a:lnTo>
                    <a:pt x="0" y="844988"/>
                  </a:lnTo>
                  <a:lnTo>
                    <a:pt x="3685" y="780357"/>
                  </a:lnTo>
                  <a:lnTo>
                    <a:pt x="12548" y="712619"/>
                  </a:lnTo>
                  <a:lnTo>
                    <a:pt x="26553" y="642041"/>
                  </a:lnTo>
                  <a:lnTo>
                    <a:pt x="45645" y="568902"/>
                  </a:lnTo>
                  <a:lnTo>
                    <a:pt x="69749" y="493490"/>
                  </a:lnTo>
                  <a:lnTo>
                    <a:pt x="98769" y="416104"/>
                  </a:lnTo>
                  <a:lnTo>
                    <a:pt x="132591" y="337048"/>
                  </a:lnTo>
                  <a:lnTo>
                    <a:pt x="171081" y="256635"/>
                  </a:lnTo>
                  <a:lnTo>
                    <a:pt x="214087" y="175181"/>
                  </a:lnTo>
                  <a:lnTo>
                    <a:pt x="261441" y="93009"/>
                  </a:lnTo>
                  <a:lnTo>
                    <a:pt x="312954" y="10443"/>
                  </a:lnTo>
                  <a:lnTo>
                    <a:pt x="319964" y="0"/>
                  </a:lnTo>
                  <a:lnTo>
                    <a:pt x="341703" y="31637"/>
                  </a:lnTo>
                  <a:lnTo>
                    <a:pt x="405201" y="118305"/>
                  </a:lnTo>
                  <a:lnTo>
                    <a:pt x="472291" y="204479"/>
                  </a:lnTo>
                  <a:lnTo>
                    <a:pt x="542709" y="289818"/>
                  </a:lnTo>
                  <a:lnTo>
                    <a:pt x="616177" y="373986"/>
                  </a:lnTo>
                  <a:lnTo>
                    <a:pt x="692405" y="456651"/>
                  </a:lnTo>
                  <a:lnTo>
                    <a:pt x="771092" y="537487"/>
                  </a:lnTo>
                  <a:lnTo>
                    <a:pt x="797357" y="563053"/>
                  </a:lnTo>
                  <a:lnTo>
                    <a:pt x="791878" y="574126"/>
                  </a:lnTo>
                  <a:lnTo>
                    <a:pt x="751508" y="665758"/>
                  </a:lnTo>
                  <a:lnTo>
                    <a:pt x="716401" y="756762"/>
                  </a:lnTo>
                  <a:lnTo>
                    <a:pt x="686698" y="846777"/>
                  </a:lnTo>
                  <a:lnTo>
                    <a:pt x="662515" y="935449"/>
                  </a:lnTo>
                  <a:lnTo>
                    <a:pt x="643947" y="1022428"/>
                  </a:lnTo>
                  <a:lnTo>
                    <a:pt x="631068" y="1107370"/>
                  </a:lnTo>
                  <a:lnTo>
                    <a:pt x="623929" y="1189939"/>
                  </a:lnTo>
                  <a:lnTo>
                    <a:pt x="622557" y="1269811"/>
                  </a:lnTo>
                  <a:lnTo>
                    <a:pt x="623743" y="1290518"/>
                  </a:lnTo>
                  <a:close/>
                </a:path>
              </a:pathLst>
            </a:custGeom>
            <a:solidFill>
              <a:srgbClr val="DEEF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68962" y="4107579"/>
              <a:ext cx="686022" cy="727464"/>
            </a:xfrm>
            <a:custGeom>
              <a:avLst/>
              <a:pathLst>
                <a:path w="686022" h="727464">
                  <a:moveTo>
                    <a:pt x="675579" y="432571"/>
                  </a:moveTo>
                  <a:lnTo>
                    <a:pt x="593012" y="484085"/>
                  </a:lnTo>
                  <a:lnTo>
                    <a:pt x="510840" y="531438"/>
                  </a:lnTo>
                  <a:lnTo>
                    <a:pt x="429387" y="574445"/>
                  </a:lnTo>
                  <a:lnTo>
                    <a:pt x="348974" y="612935"/>
                  </a:lnTo>
                  <a:lnTo>
                    <a:pt x="269918" y="646757"/>
                  </a:lnTo>
                  <a:lnTo>
                    <a:pt x="192531" y="675776"/>
                  </a:lnTo>
                  <a:lnTo>
                    <a:pt x="117120" y="699880"/>
                  </a:lnTo>
                  <a:lnTo>
                    <a:pt x="43981" y="718972"/>
                  </a:lnTo>
                  <a:lnTo>
                    <a:pt x="1185" y="727464"/>
                  </a:lnTo>
                  <a:lnTo>
                    <a:pt x="0" y="706757"/>
                  </a:lnTo>
                  <a:lnTo>
                    <a:pt x="1371" y="626886"/>
                  </a:lnTo>
                  <a:lnTo>
                    <a:pt x="8511" y="544316"/>
                  </a:lnTo>
                  <a:lnTo>
                    <a:pt x="21390" y="459374"/>
                  </a:lnTo>
                  <a:lnTo>
                    <a:pt x="39957" y="372396"/>
                  </a:lnTo>
                  <a:lnTo>
                    <a:pt x="64141" y="283724"/>
                  </a:lnTo>
                  <a:lnTo>
                    <a:pt x="93844" y="193708"/>
                  </a:lnTo>
                  <a:lnTo>
                    <a:pt x="128950" y="102705"/>
                  </a:lnTo>
                  <a:lnTo>
                    <a:pt x="169320" y="11072"/>
                  </a:lnTo>
                  <a:lnTo>
                    <a:pt x="174799" y="0"/>
                  </a:lnTo>
                  <a:lnTo>
                    <a:pt x="229370" y="53120"/>
                  </a:lnTo>
                  <a:lnTo>
                    <a:pt x="312035" y="129348"/>
                  </a:lnTo>
                  <a:lnTo>
                    <a:pt x="396204" y="202816"/>
                  </a:lnTo>
                  <a:lnTo>
                    <a:pt x="481543" y="273234"/>
                  </a:lnTo>
                  <a:lnTo>
                    <a:pt x="567716" y="340325"/>
                  </a:lnTo>
                  <a:lnTo>
                    <a:pt x="654384" y="403823"/>
                  </a:lnTo>
                  <a:lnTo>
                    <a:pt x="686022" y="4255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70148" y="4533141"/>
              <a:ext cx="1380935" cy="980209"/>
            </a:xfrm>
            <a:custGeom>
              <a:avLst/>
              <a:pathLst>
                <a:path w="1380935" h="980209">
                  <a:moveTo>
                    <a:pt x="1380290" y="358055"/>
                  </a:moveTo>
                  <a:lnTo>
                    <a:pt x="1370133" y="431597"/>
                  </a:lnTo>
                  <a:lnTo>
                    <a:pt x="1354260" y="501533"/>
                  </a:lnTo>
                  <a:lnTo>
                    <a:pt x="1332734" y="567587"/>
                  </a:lnTo>
                  <a:lnTo>
                    <a:pt x="1305640" y="629497"/>
                  </a:lnTo>
                  <a:lnTo>
                    <a:pt x="1273084" y="687019"/>
                  </a:lnTo>
                  <a:lnTo>
                    <a:pt x="1235196" y="739927"/>
                  </a:lnTo>
                  <a:lnTo>
                    <a:pt x="1192125" y="788012"/>
                  </a:lnTo>
                  <a:lnTo>
                    <a:pt x="1144040" y="831083"/>
                  </a:lnTo>
                  <a:lnTo>
                    <a:pt x="1091133" y="868971"/>
                  </a:lnTo>
                  <a:lnTo>
                    <a:pt x="1033610" y="901526"/>
                  </a:lnTo>
                  <a:lnTo>
                    <a:pt x="971700" y="928621"/>
                  </a:lnTo>
                  <a:lnTo>
                    <a:pt x="905647" y="950147"/>
                  </a:lnTo>
                  <a:lnTo>
                    <a:pt x="835711" y="966020"/>
                  </a:lnTo>
                  <a:lnTo>
                    <a:pt x="762168" y="976177"/>
                  </a:lnTo>
                  <a:lnTo>
                    <a:pt x="691753" y="980209"/>
                  </a:lnTo>
                  <a:lnTo>
                    <a:pt x="621337" y="976177"/>
                  </a:lnTo>
                  <a:lnTo>
                    <a:pt x="547795" y="966020"/>
                  </a:lnTo>
                  <a:lnTo>
                    <a:pt x="477859" y="950147"/>
                  </a:lnTo>
                  <a:lnTo>
                    <a:pt x="411805" y="928621"/>
                  </a:lnTo>
                  <a:lnTo>
                    <a:pt x="349895" y="901526"/>
                  </a:lnTo>
                  <a:lnTo>
                    <a:pt x="292373" y="868971"/>
                  </a:lnTo>
                  <a:lnTo>
                    <a:pt x="239465" y="831083"/>
                  </a:lnTo>
                  <a:lnTo>
                    <a:pt x="191380" y="788012"/>
                  </a:lnTo>
                  <a:lnTo>
                    <a:pt x="148309" y="739927"/>
                  </a:lnTo>
                  <a:lnTo>
                    <a:pt x="110421" y="687019"/>
                  </a:lnTo>
                  <a:lnTo>
                    <a:pt x="77866" y="629497"/>
                  </a:lnTo>
                  <a:lnTo>
                    <a:pt x="50772" y="567587"/>
                  </a:lnTo>
                  <a:lnTo>
                    <a:pt x="29245" y="501533"/>
                  </a:lnTo>
                  <a:lnTo>
                    <a:pt x="13372" y="431597"/>
                  </a:lnTo>
                  <a:lnTo>
                    <a:pt x="3215" y="358055"/>
                  </a:lnTo>
                  <a:lnTo>
                    <a:pt x="0" y="301902"/>
                  </a:lnTo>
                  <a:lnTo>
                    <a:pt x="42795" y="293410"/>
                  </a:lnTo>
                  <a:lnTo>
                    <a:pt x="115934" y="274318"/>
                  </a:lnTo>
                  <a:lnTo>
                    <a:pt x="191346" y="250215"/>
                  </a:lnTo>
                  <a:lnTo>
                    <a:pt x="268732" y="221195"/>
                  </a:lnTo>
                  <a:lnTo>
                    <a:pt x="347788" y="187373"/>
                  </a:lnTo>
                  <a:lnTo>
                    <a:pt x="428201" y="148883"/>
                  </a:lnTo>
                  <a:lnTo>
                    <a:pt x="509655" y="105876"/>
                  </a:lnTo>
                  <a:lnTo>
                    <a:pt x="591827" y="58523"/>
                  </a:lnTo>
                  <a:lnTo>
                    <a:pt x="674393" y="7010"/>
                  </a:lnTo>
                  <a:lnTo>
                    <a:pt x="684836" y="0"/>
                  </a:lnTo>
                  <a:lnTo>
                    <a:pt x="740018" y="37916"/>
                  </a:lnTo>
                  <a:lnTo>
                    <a:pt x="826648" y="93492"/>
                  </a:lnTo>
                  <a:lnTo>
                    <a:pt x="912745" y="144770"/>
                  </a:lnTo>
                  <a:lnTo>
                    <a:pt x="997970" y="191549"/>
                  </a:lnTo>
                  <a:lnTo>
                    <a:pt x="1081986" y="233642"/>
                  </a:lnTo>
                  <a:lnTo>
                    <a:pt x="1164463" y="270884"/>
                  </a:lnTo>
                  <a:lnTo>
                    <a:pt x="1245074" y="303128"/>
                  </a:lnTo>
                  <a:lnTo>
                    <a:pt x="1323501" y="330248"/>
                  </a:lnTo>
                  <a:lnTo>
                    <a:pt x="1380935" y="346802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680420" y="2156128"/>
              <a:ext cx="1388397" cy="793662"/>
            </a:xfrm>
            <a:custGeom>
              <a:avLst/>
              <a:pathLst>
                <a:path w="1388397" h="793662">
                  <a:moveTo>
                    <a:pt x="111205" y="111205"/>
                  </a:moveTo>
                  <a:lnTo>
                    <a:pt x="147895" y="79528"/>
                  </a:lnTo>
                  <a:lnTo>
                    <a:pt x="189453" y="52989"/>
                  </a:lnTo>
                  <a:lnTo>
                    <a:pt x="235716" y="31694"/>
                  </a:lnTo>
                  <a:lnTo>
                    <a:pt x="286500" y="15725"/>
                  </a:lnTo>
                  <a:lnTo>
                    <a:pt x="341606" y="5146"/>
                  </a:lnTo>
                  <a:lnTo>
                    <a:pt x="400816" y="0"/>
                  </a:lnTo>
                  <a:lnTo>
                    <a:pt x="463896" y="305"/>
                  </a:lnTo>
                  <a:lnTo>
                    <a:pt x="530598" y="6061"/>
                  </a:lnTo>
                  <a:lnTo>
                    <a:pt x="600657" y="17245"/>
                  </a:lnTo>
                  <a:lnTo>
                    <a:pt x="673798" y="33813"/>
                  </a:lnTo>
                  <a:lnTo>
                    <a:pt x="749732" y="55700"/>
                  </a:lnTo>
                  <a:lnTo>
                    <a:pt x="828159" y="82819"/>
                  </a:lnTo>
                  <a:lnTo>
                    <a:pt x="908770" y="115063"/>
                  </a:lnTo>
                  <a:lnTo>
                    <a:pt x="991246" y="152306"/>
                  </a:lnTo>
                  <a:lnTo>
                    <a:pt x="1075263" y="194399"/>
                  </a:lnTo>
                  <a:lnTo>
                    <a:pt x="1160488" y="241177"/>
                  </a:lnTo>
                  <a:lnTo>
                    <a:pt x="1246585" y="292456"/>
                  </a:lnTo>
                  <a:lnTo>
                    <a:pt x="1333214" y="348032"/>
                  </a:lnTo>
                  <a:lnTo>
                    <a:pt x="1388397" y="385948"/>
                  </a:lnTo>
                  <a:lnTo>
                    <a:pt x="1316205" y="434408"/>
                  </a:lnTo>
                  <a:lnTo>
                    <a:pt x="1233827" y="493615"/>
                  </a:lnTo>
                  <a:lnTo>
                    <a:pt x="1152033" y="556327"/>
                  </a:lnTo>
                  <a:lnTo>
                    <a:pt x="1071144" y="622295"/>
                  </a:lnTo>
                  <a:lnTo>
                    <a:pt x="991479" y="691259"/>
                  </a:lnTo>
                  <a:lnTo>
                    <a:pt x="913354" y="762947"/>
                  </a:lnTo>
                  <a:lnTo>
                    <a:pt x="881749" y="793662"/>
                  </a:lnTo>
                  <a:lnTo>
                    <a:pt x="818856" y="752231"/>
                  </a:lnTo>
                  <a:lnTo>
                    <a:pt x="727508" y="697104"/>
                  </a:lnTo>
                  <a:lnTo>
                    <a:pt x="635703" y="646703"/>
                  </a:lnTo>
                  <a:lnTo>
                    <a:pt x="543803" y="601228"/>
                  </a:lnTo>
                  <a:lnTo>
                    <a:pt x="452170" y="560857"/>
                  </a:lnTo>
                  <a:lnTo>
                    <a:pt x="361167" y="525751"/>
                  </a:lnTo>
                  <a:lnTo>
                    <a:pt x="271151" y="496048"/>
                  </a:lnTo>
                  <a:lnTo>
                    <a:pt x="182479" y="471865"/>
                  </a:lnTo>
                  <a:lnTo>
                    <a:pt x="95501" y="453297"/>
                  </a:lnTo>
                  <a:lnTo>
                    <a:pt x="10559" y="440418"/>
                  </a:lnTo>
                  <a:lnTo>
                    <a:pt x="187" y="439521"/>
                  </a:lnTo>
                  <a:lnTo>
                    <a:pt x="0" y="400816"/>
                  </a:lnTo>
                  <a:lnTo>
                    <a:pt x="5146" y="341606"/>
                  </a:lnTo>
                  <a:lnTo>
                    <a:pt x="15725" y="286500"/>
                  </a:lnTo>
                  <a:lnTo>
                    <a:pt x="31694" y="235716"/>
                  </a:lnTo>
                  <a:lnTo>
                    <a:pt x="52989" y="189453"/>
                  </a:lnTo>
                  <a:lnTo>
                    <a:pt x="79528" y="147895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62170" y="2542077"/>
              <a:ext cx="999505" cy="828570"/>
            </a:xfrm>
            <a:custGeom>
              <a:avLst/>
              <a:pathLst>
                <a:path w="999505" h="828570">
                  <a:moveTo>
                    <a:pt x="31604" y="376999"/>
                  </a:moveTo>
                  <a:lnTo>
                    <a:pt x="109730" y="305310"/>
                  </a:lnTo>
                  <a:lnTo>
                    <a:pt x="189394" y="236346"/>
                  </a:lnTo>
                  <a:lnTo>
                    <a:pt x="270283" y="170378"/>
                  </a:lnTo>
                  <a:lnTo>
                    <a:pt x="352078" y="107667"/>
                  </a:lnTo>
                  <a:lnTo>
                    <a:pt x="434455" y="48459"/>
                  </a:lnTo>
                  <a:lnTo>
                    <a:pt x="506647" y="0"/>
                  </a:lnTo>
                  <a:lnTo>
                    <a:pt x="538285" y="21738"/>
                  </a:lnTo>
                  <a:lnTo>
                    <a:pt x="624953" y="85236"/>
                  </a:lnTo>
                  <a:lnTo>
                    <a:pt x="711126" y="152327"/>
                  </a:lnTo>
                  <a:lnTo>
                    <a:pt x="796465" y="222745"/>
                  </a:lnTo>
                  <a:lnTo>
                    <a:pt x="880634" y="296213"/>
                  </a:lnTo>
                  <a:lnTo>
                    <a:pt x="963299" y="372441"/>
                  </a:lnTo>
                  <a:lnTo>
                    <a:pt x="999505" y="407685"/>
                  </a:lnTo>
                  <a:lnTo>
                    <a:pt x="971825" y="425919"/>
                  </a:lnTo>
                  <a:lnTo>
                    <a:pt x="882471" y="489829"/>
                  </a:lnTo>
                  <a:lnTo>
                    <a:pt x="794645" y="557760"/>
                  </a:lnTo>
                  <a:lnTo>
                    <a:pt x="708693" y="629445"/>
                  </a:lnTo>
                  <a:lnTo>
                    <a:pt x="624956" y="704600"/>
                  </a:lnTo>
                  <a:lnTo>
                    <a:pt x="543762" y="782929"/>
                  </a:lnTo>
                  <a:lnTo>
                    <a:pt x="499730" y="828570"/>
                  </a:lnTo>
                  <a:lnTo>
                    <a:pt x="455699" y="782929"/>
                  </a:lnTo>
                  <a:lnTo>
                    <a:pt x="374505" y="704600"/>
                  </a:lnTo>
                  <a:lnTo>
                    <a:pt x="290768" y="629445"/>
                  </a:lnTo>
                  <a:lnTo>
                    <a:pt x="204816" y="557760"/>
                  </a:lnTo>
                  <a:lnTo>
                    <a:pt x="116990" y="489829"/>
                  </a:lnTo>
                  <a:lnTo>
                    <a:pt x="27636" y="425919"/>
                  </a:lnTo>
                  <a:lnTo>
                    <a:pt x="0" y="407713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61901" y="2949762"/>
              <a:ext cx="995531" cy="1157788"/>
            </a:xfrm>
            <a:custGeom>
              <a:avLst/>
              <a:pathLst>
                <a:path w="995531" h="1157788">
                  <a:moveTo>
                    <a:pt x="44031" y="375243"/>
                  </a:moveTo>
                  <a:lnTo>
                    <a:pt x="125225" y="296915"/>
                  </a:lnTo>
                  <a:lnTo>
                    <a:pt x="208962" y="221759"/>
                  </a:lnTo>
                  <a:lnTo>
                    <a:pt x="294914" y="150075"/>
                  </a:lnTo>
                  <a:lnTo>
                    <a:pt x="382740" y="82143"/>
                  </a:lnTo>
                  <a:lnTo>
                    <a:pt x="472094" y="18233"/>
                  </a:lnTo>
                  <a:lnTo>
                    <a:pt x="499774" y="0"/>
                  </a:lnTo>
                  <a:lnTo>
                    <a:pt x="544403" y="43443"/>
                  </a:lnTo>
                  <a:lnTo>
                    <a:pt x="623090" y="124278"/>
                  </a:lnTo>
                  <a:lnTo>
                    <a:pt x="699318" y="206943"/>
                  </a:lnTo>
                  <a:lnTo>
                    <a:pt x="772786" y="291111"/>
                  </a:lnTo>
                  <a:lnTo>
                    <a:pt x="843204" y="376451"/>
                  </a:lnTo>
                  <a:lnTo>
                    <a:pt x="910295" y="462624"/>
                  </a:lnTo>
                  <a:lnTo>
                    <a:pt x="973793" y="549292"/>
                  </a:lnTo>
                  <a:lnTo>
                    <a:pt x="995531" y="580930"/>
                  </a:lnTo>
                  <a:lnTo>
                    <a:pt x="947072" y="653122"/>
                  </a:lnTo>
                  <a:lnTo>
                    <a:pt x="887864" y="735499"/>
                  </a:lnTo>
                  <a:lnTo>
                    <a:pt x="825153" y="817294"/>
                  </a:lnTo>
                  <a:lnTo>
                    <a:pt x="759185" y="898183"/>
                  </a:lnTo>
                  <a:lnTo>
                    <a:pt x="690221" y="977847"/>
                  </a:lnTo>
                  <a:lnTo>
                    <a:pt x="618532" y="1055972"/>
                  </a:lnTo>
                  <a:lnTo>
                    <a:pt x="544403" y="1132250"/>
                  </a:lnTo>
                  <a:lnTo>
                    <a:pt x="518125" y="1157788"/>
                  </a:lnTo>
                  <a:lnTo>
                    <a:pt x="478142" y="1076989"/>
                  </a:lnTo>
                  <a:lnTo>
                    <a:pt x="427742" y="985184"/>
                  </a:lnTo>
                  <a:lnTo>
                    <a:pt x="372614" y="893836"/>
                  </a:lnTo>
                  <a:lnTo>
                    <a:pt x="312978" y="803307"/>
                  </a:lnTo>
                  <a:lnTo>
                    <a:pt x="249068" y="713953"/>
                  </a:lnTo>
                  <a:lnTo>
                    <a:pt x="181137" y="626126"/>
                  </a:lnTo>
                  <a:lnTo>
                    <a:pt x="109452" y="540175"/>
                  </a:lnTo>
                  <a:lnTo>
                    <a:pt x="34297" y="456437"/>
                  </a:lnTo>
                  <a:lnTo>
                    <a:pt x="0" y="4208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80026" y="3530692"/>
              <a:ext cx="863355" cy="1388397"/>
            </a:xfrm>
            <a:custGeom>
              <a:avLst/>
              <a:pathLst>
                <a:path w="863355" h="1388397">
                  <a:moveTo>
                    <a:pt x="515322" y="55182"/>
                  </a:moveTo>
                  <a:lnTo>
                    <a:pt x="570899" y="141811"/>
                  </a:lnTo>
                  <a:lnTo>
                    <a:pt x="622177" y="227908"/>
                  </a:lnTo>
                  <a:lnTo>
                    <a:pt x="668955" y="313133"/>
                  </a:lnTo>
                  <a:lnTo>
                    <a:pt x="711049" y="397150"/>
                  </a:lnTo>
                  <a:lnTo>
                    <a:pt x="748291" y="479626"/>
                  </a:lnTo>
                  <a:lnTo>
                    <a:pt x="780535" y="560237"/>
                  </a:lnTo>
                  <a:lnTo>
                    <a:pt x="807654" y="638664"/>
                  </a:lnTo>
                  <a:lnTo>
                    <a:pt x="829541" y="714598"/>
                  </a:lnTo>
                  <a:lnTo>
                    <a:pt x="846109" y="787739"/>
                  </a:lnTo>
                  <a:lnTo>
                    <a:pt x="857294" y="857798"/>
                  </a:lnTo>
                  <a:lnTo>
                    <a:pt x="863050" y="924500"/>
                  </a:lnTo>
                  <a:lnTo>
                    <a:pt x="863355" y="987580"/>
                  </a:lnTo>
                  <a:lnTo>
                    <a:pt x="858208" y="1046790"/>
                  </a:lnTo>
                  <a:lnTo>
                    <a:pt x="847629" y="1101896"/>
                  </a:lnTo>
                  <a:lnTo>
                    <a:pt x="831661" y="1152680"/>
                  </a:lnTo>
                  <a:lnTo>
                    <a:pt x="810365" y="1198943"/>
                  </a:lnTo>
                  <a:lnTo>
                    <a:pt x="783826" y="1240501"/>
                  </a:lnTo>
                  <a:lnTo>
                    <a:pt x="752150" y="1277191"/>
                  </a:lnTo>
                  <a:lnTo>
                    <a:pt x="715460" y="1308868"/>
                  </a:lnTo>
                  <a:lnTo>
                    <a:pt x="673901" y="1335407"/>
                  </a:lnTo>
                  <a:lnTo>
                    <a:pt x="627639" y="1356702"/>
                  </a:lnTo>
                  <a:lnTo>
                    <a:pt x="576854" y="1372671"/>
                  </a:lnTo>
                  <a:lnTo>
                    <a:pt x="521748" y="1383250"/>
                  </a:lnTo>
                  <a:lnTo>
                    <a:pt x="462538" y="1388397"/>
                  </a:lnTo>
                  <a:lnTo>
                    <a:pt x="399458" y="1388091"/>
                  </a:lnTo>
                  <a:lnTo>
                    <a:pt x="332757" y="1382335"/>
                  </a:lnTo>
                  <a:lnTo>
                    <a:pt x="262697" y="1371151"/>
                  </a:lnTo>
                  <a:lnTo>
                    <a:pt x="189556" y="1354583"/>
                  </a:lnTo>
                  <a:lnTo>
                    <a:pt x="171056" y="1349250"/>
                  </a:lnTo>
                  <a:lnTo>
                    <a:pt x="174813" y="1283644"/>
                  </a:lnTo>
                  <a:lnTo>
                    <a:pt x="173442" y="1203772"/>
                  </a:lnTo>
                  <a:lnTo>
                    <a:pt x="166302" y="1121202"/>
                  </a:lnTo>
                  <a:lnTo>
                    <a:pt x="153423" y="1036261"/>
                  </a:lnTo>
                  <a:lnTo>
                    <a:pt x="134855" y="949282"/>
                  </a:lnTo>
                  <a:lnTo>
                    <a:pt x="110672" y="860610"/>
                  </a:lnTo>
                  <a:lnTo>
                    <a:pt x="80969" y="770595"/>
                  </a:lnTo>
                  <a:lnTo>
                    <a:pt x="45863" y="679591"/>
                  </a:lnTo>
                  <a:lnTo>
                    <a:pt x="5492" y="587959"/>
                  </a:lnTo>
                  <a:lnTo>
                    <a:pt x="0" y="576858"/>
                  </a:lnTo>
                  <a:lnTo>
                    <a:pt x="26278" y="551320"/>
                  </a:lnTo>
                  <a:lnTo>
                    <a:pt x="100407" y="475042"/>
                  </a:lnTo>
                  <a:lnTo>
                    <a:pt x="172095" y="396917"/>
                  </a:lnTo>
                  <a:lnTo>
                    <a:pt x="241060" y="317252"/>
                  </a:lnTo>
                  <a:lnTo>
                    <a:pt x="307028" y="236363"/>
                  </a:lnTo>
                  <a:lnTo>
                    <a:pt x="369739" y="154569"/>
                  </a:lnTo>
                  <a:lnTo>
                    <a:pt x="428947" y="72191"/>
                  </a:lnTo>
                  <a:lnTo>
                    <a:pt x="477406" y="0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68817" y="2222112"/>
              <a:ext cx="1304878" cy="727649"/>
            </a:xfrm>
            <a:custGeom>
              <a:avLst/>
              <a:pathLst>
                <a:path w="1304878" h="727649">
                  <a:moveTo>
                    <a:pt x="1190771" y="117808"/>
                  </a:moveTo>
                  <a:lnTo>
                    <a:pt x="1222591" y="154355"/>
                  </a:lnTo>
                  <a:lnTo>
                    <a:pt x="1249559" y="195484"/>
                  </a:lnTo>
                  <a:lnTo>
                    <a:pt x="1271568" y="241033"/>
                  </a:lnTo>
                  <a:lnTo>
                    <a:pt x="1288531" y="290823"/>
                  </a:lnTo>
                  <a:lnTo>
                    <a:pt x="1300382" y="344657"/>
                  </a:lnTo>
                  <a:lnTo>
                    <a:pt x="1304878" y="383399"/>
                  </a:lnTo>
                  <a:lnTo>
                    <a:pt x="1279062" y="387313"/>
                  </a:lnTo>
                  <a:lnTo>
                    <a:pt x="1192084" y="405881"/>
                  </a:lnTo>
                  <a:lnTo>
                    <a:pt x="1103412" y="430064"/>
                  </a:lnTo>
                  <a:lnTo>
                    <a:pt x="1013396" y="459767"/>
                  </a:lnTo>
                  <a:lnTo>
                    <a:pt x="922393" y="494873"/>
                  </a:lnTo>
                  <a:lnTo>
                    <a:pt x="830760" y="535244"/>
                  </a:lnTo>
                  <a:lnTo>
                    <a:pt x="738860" y="580719"/>
                  </a:lnTo>
                  <a:lnTo>
                    <a:pt x="647055" y="631120"/>
                  </a:lnTo>
                  <a:lnTo>
                    <a:pt x="555707" y="686247"/>
                  </a:lnTo>
                  <a:lnTo>
                    <a:pt x="492857" y="727649"/>
                  </a:lnTo>
                  <a:lnTo>
                    <a:pt x="456651" y="692405"/>
                  </a:lnTo>
                  <a:lnTo>
                    <a:pt x="373986" y="616177"/>
                  </a:lnTo>
                  <a:lnTo>
                    <a:pt x="289818" y="542709"/>
                  </a:lnTo>
                  <a:lnTo>
                    <a:pt x="204479" y="472291"/>
                  </a:lnTo>
                  <a:lnTo>
                    <a:pt x="118305" y="405201"/>
                  </a:lnTo>
                  <a:lnTo>
                    <a:pt x="31637" y="341703"/>
                  </a:lnTo>
                  <a:lnTo>
                    <a:pt x="0" y="319964"/>
                  </a:lnTo>
                  <a:lnTo>
                    <a:pt x="10443" y="312954"/>
                  </a:lnTo>
                  <a:lnTo>
                    <a:pt x="93009" y="261441"/>
                  </a:lnTo>
                  <a:lnTo>
                    <a:pt x="175181" y="214087"/>
                  </a:lnTo>
                  <a:lnTo>
                    <a:pt x="256635" y="171081"/>
                  </a:lnTo>
                  <a:lnTo>
                    <a:pt x="337048" y="132591"/>
                  </a:lnTo>
                  <a:lnTo>
                    <a:pt x="416104" y="98769"/>
                  </a:lnTo>
                  <a:lnTo>
                    <a:pt x="493490" y="69749"/>
                  </a:lnTo>
                  <a:lnTo>
                    <a:pt x="568902" y="45645"/>
                  </a:lnTo>
                  <a:lnTo>
                    <a:pt x="642041" y="26553"/>
                  </a:lnTo>
                  <a:lnTo>
                    <a:pt x="712619" y="12548"/>
                  </a:lnTo>
                  <a:lnTo>
                    <a:pt x="780357" y="3685"/>
                  </a:lnTo>
                  <a:lnTo>
                    <a:pt x="844988" y="0"/>
                  </a:lnTo>
                  <a:lnTo>
                    <a:pt x="906257" y="1505"/>
                  </a:lnTo>
                  <a:lnTo>
                    <a:pt x="963922" y="8197"/>
                  </a:lnTo>
                  <a:lnTo>
                    <a:pt x="1017756" y="20048"/>
                  </a:lnTo>
                  <a:lnTo>
                    <a:pt x="1067546" y="37011"/>
                  </a:lnTo>
                  <a:lnTo>
                    <a:pt x="1113095" y="59020"/>
                  </a:lnTo>
                  <a:lnTo>
                    <a:pt x="1154224" y="85988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61675" y="2605511"/>
              <a:ext cx="815722" cy="925180"/>
            </a:xfrm>
            <a:custGeom>
              <a:avLst/>
              <a:pathLst>
                <a:path w="815722" h="925180">
                  <a:moveTo>
                    <a:pt x="815722" y="80192"/>
                  </a:moveTo>
                  <a:lnTo>
                    <a:pt x="812036" y="144823"/>
                  </a:lnTo>
                  <a:lnTo>
                    <a:pt x="803173" y="212561"/>
                  </a:lnTo>
                  <a:lnTo>
                    <a:pt x="789168" y="283139"/>
                  </a:lnTo>
                  <a:lnTo>
                    <a:pt x="770076" y="356278"/>
                  </a:lnTo>
                  <a:lnTo>
                    <a:pt x="745972" y="431690"/>
                  </a:lnTo>
                  <a:lnTo>
                    <a:pt x="716952" y="509076"/>
                  </a:lnTo>
                  <a:lnTo>
                    <a:pt x="683131" y="588132"/>
                  </a:lnTo>
                  <a:lnTo>
                    <a:pt x="644640" y="668545"/>
                  </a:lnTo>
                  <a:lnTo>
                    <a:pt x="601634" y="749999"/>
                  </a:lnTo>
                  <a:lnTo>
                    <a:pt x="554280" y="832171"/>
                  </a:lnTo>
                  <a:lnTo>
                    <a:pt x="502767" y="914737"/>
                  </a:lnTo>
                  <a:lnTo>
                    <a:pt x="495757" y="925180"/>
                  </a:lnTo>
                  <a:lnTo>
                    <a:pt x="474018" y="893543"/>
                  </a:lnTo>
                  <a:lnTo>
                    <a:pt x="410520" y="806875"/>
                  </a:lnTo>
                  <a:lnTo>
                    <a:pt x="343430" y="720701"/>
                  </a:lnTo>
                  <a:lnTo>
                    <a:pt x="273012" y="635362"/>
                  </a:lnTo>
                  <a:lnTo>
                    <a:pt x="199544" y="551194"/>
                  </a:lnTo>
                  <a:lnTo>
                    <a:pt x="123316" y="468529"/>
                  </a:lnTo>
                  <a:lnTo>
                    <a:pt x="44629" y="387693"/>
                  </a:lnTo>
                  <a:lnTo>
                    <a:pt x="0" y="344250"/>
                  </a:lnTo>
                  <a:lnTo>
                    <a:pt x="62849" y="302848"/>
                  </a:lnTo>
                  <a:lnTo>
                    <a:pt x="154197" y="247720"/>
                  </a:lnTo>
                  <a:lnTo>
                    <a:pt x="246002" y="197320"/>
                  </a:lnTo>
                  <a:lnTo>
                    <a:pt x="337902" y="151844"/>
                  </a:lnTo>
                  <a:lnTo>
                    <a:pt x="429535" y="111474"/>
                  </a:lnTo>
                  <a:lnTo>
                    <a:pt x="520538" y="76368"/>
                  </a:lnTo>
                  <a:lnTo>
                    <a:pt x="610554" y="46665"/>
                  </a:lnTo>
                  <a:lnTo>
                    <a:pt x="699226" y="22481"/>
                  </a:lnTo>
                  <a:lnTo>
                    <a:pt x="786204" y="3914"/>
                  </a:lnTo>
                  <a:lnTo>
                    <a:pt x="812020" y="0"/>
                  </a:lnTo>
                  <a:lnTo>
                    <a:pt x="814216" y="18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61901" y="2588035"/>
              <a:ext cx="2232745" cy="2925684"/>
            </a:xfrm>
            <a:custGeom>
              <a:avLst/>
              <a:pathLst>
                <a:path w="2232745" h="2925684">
                  <a:moveTo>
                    <a:pt x="2040178" y="192566"/>
                  </a:moveTo>
                  <a:lnTo>
                    <a:pt x="2083249" y="240651"/>
                  </a:lnTo>
                  <a:lnTo>
                    <a:pt x="2121137" y="293559"/>
                  </a:lnTo>
                  <a:lnTo>
                    <a:pt x="2153693" y="351081"/>
                  </a:lnTo>
                  <a:lnTo>
                    <a:pt x="2180787" y="412991"/>
                  </a:lnTo>
                  <a:lnTo>
                    <a:pt x="2202313" y="479045"/>
                  </a:lnTo>
                  <a:lnTo>
                    <a:pt x="2218186" y="548981"/>
                  </a:lnTo>
                  <a:lnTo>
                    <a:pt x="2228343" y="622523"/>
                  </a:lnTo>
                  <a:lnTo>
                    <a:pt x="2232745" y="699382"/>
                  </a:lnTo>
                  <a:lnTo>
                    <a:pt x="2231373" y="779254"/>
                  </a:lnTo>
                  <a:lnTo>
                    <a:pt x="2224234" y="861824"/>
                  </a:lnTo>
                  <a:lnTo>
                    <a:pt x="2211355" y="946766"/>
                  </a:lnTo>
                  <a:lnTo>
                    <a:pt x="2192787" y="1033744"/>
                  </a:lnTo>
                  <a:lnTo>
                    <a:pt x="2168604" y="1122416"/>
                  </a:lnTo>
                  <a:lnTo>
                    <a:pt x="2138900" y="1212431"/>
                  </a:lnTo>
                  <a:lnTo>
                    <a:pt x="2103794" y="1303435"/>
                  </a:lnTo>
                  <a:lnTo>
                    <a:pt x="2063424" y="1395068"/>
                  </a:lnTo>
                  <a:lnTo>
                    <a:pt x="2017949" y="1486968"/>
                  </a:lnTo>
                  <a:lnTo>
                    <a:pt x="1967548" y="1578773"/>
                  </a:lnTo>
                  <a:lnTo>
                    <a:pt x="1912421" y="1670120"/>
                  </a:lnTo>
                  <a:lnTo>
                    <a:pt x="1852784" y="1760650"/>
                  </a:lnTo>
                  <a:lnTo>
                    <a:pt x="1788874" y="1850004"/>
                  </a:lnTo>
                  <a:lnTo>
                    <a:pt x="1720943" y="1937830"/>
                  </a:lnTo>
                  <a:lnTo>
                    <a:pt x="1649258" y="2023782"/>
                  </a:lnTo>
                  <a:lnTo>
                    <a:pt x="1574103" y="2107520"/>
                  </a:lnTo>
                  <a:lnTo>
                    <a:pt x="1495774" y="2188713"/>
                  </a:lnTo>
                  <a:lnTo>
                    <a:pt x="1414581" y="2267042"/>
                  </a:lnTo>
                  <a:lnTo>
                    <a:pt x="1330843" y="2342197"/>
                  </a:lnTo>
                  <a:lnTo>
                    <a:pt x="1244891" y="2413882"/>
                  </a:lnTo>
                  <a:lnTo>
                    <a:pt x="1157065" y="2481813"/>
                  </a:lnTo>
                  <a:lnTo>
                    <a:pt x="1067711" y="2545723"/>
                  </a:lnTo>
                  <a:lnTo>
                    <a:pt x="977181" y="2605360"/>
                  </a:lnTo>
                  <a:lnTo>
                    <a:pt x="885834" y="2660487"/>
                  </a:lnTo>
                  <a:lnTo>
                    <a:pt x="794029" y="2710888"/>
                  </a:lnTo>
                  <a:lnTo>
                    <a:pt x="702129" y="2756363"/>
                  </a:lnTo>
                  <a:lnTo>
                    <a:pt x="610496" y="2796733"/>
                  </a:lnTo>
                  <a:lnTo>
                    <a:pt x="519492" y="2831839"/>
                  </a:lnTo>
                  <a:lnTo>
                    <a:pt x="429477" y="2861543"/>
                  </a:lnTo>
                  <a:lnTo>
                    <a:pt x="340805" y="2885726"/>
                  </a:lnTo>
                  <a:lnTo>
                    <a:pt x="253827" y="2904294"/>
                  </a:lnTo>
                  <a:lnTo>
                    <a:pt x="168885" y="2917173"/>
                  </a:lnTo>
                  <a:lnTo>
                    <a:pt x="86315" y="2924312"/>
                  </a:lnTo>
                  <a:lnTo>
                    <a:pt x="6443" y="2925684"/>
                  </a:lnTo>
                  <a:lnTo>
                    <a:pt x="0" y="2925315"/>
                  </a:lnTo>
                  <a:lnTo>
                    <a:pt x="70415" y="2921282"/>
                  </a:lnTo>
                  <a:lnTo>
                    <a:pt x="143957" y="2911125"/>
                  </a:lnTo>
                  <a:lnTo>
                    <a:pt x="213893" y="2895252"/>
                  </a:lnTo>
                  <a:lnTo>
                    <a:pt x="279947" y="2873726"/>
                  </a:lnTo>
                  <a:lnTo>
                    <a:pt x="341857" y="2846632"/>
                  </a:lnTo>
                  <a:lnTo>
                    <a:pt x="399379" y="2814076"/>
                  </a:lnTo>
                  <a:lnTo>
                    <a:pt x="452287" y="2776188"/>
                  </a:lnTo>
                  <a:lnTo>
                    <a:pt x="500372" y="2733117"/>
                  </a:lnTo>
                  <a:lnTo>
                    <a:pt x="543443" y="2685033"/>
                  </a:lnTo>
                  <a:lnTo>
                    <a:pt x="581331" y="2632125"/>
                  </a:lnTo>
                  <a:lnTo>
                    <a:pt x="613886" y="2574602"/>
                  </a:lnTo>
                  <a:lnTo>
                    <a:pt x="640981" y="2512692"/>
                  </a:lnTo>
                  <a:lnTo>
                    <a:pt x="662507" y="2446639"/>
                  </a:lnTo>
                  <a:lnTo>
                    <a:pt x="678380" y="2376703"/>
                  </a:lnTo>
                  <a:lnTo>
                    <a:pt x="688537" y="2303160"/>
                  </a:lnTo>
                  <a:lnTo>
                    <a:pt x="689181" y="2291907"/>
                  </a:lnTo>
                  <a:lnTo>
                    <a:pt x="707681" y="2297240"/>
                  </a:lnTo>
                  <a:lnTo>
                    <a:pt x="780822" y="2313808"/>
                  </a:lnTo>
                  <a:lnTo>
                    <a:pt x="850882" y="2324992"/>
                  </a:lnTo>
                  <a:lnTo>
                    <a:pt x="917583" y="2330748"/>
                  </a:lnTo>
                  <a:lnTo>
                    <a:pt x="980663" y="2331053"/>
                  </a:lnTo>
                  <a:lnTo>
                    <a:pt x="1039873" y="2325907"/>
                  </a:lnTo>
                  <a:lnTo>
                    <a:pt x="1094979" y="2315328"/>
                  </a:lnTo>
                  <a:lnTo>
                    <a:pt x="1145764" y="2299359"/>
                  </a:lnTo>
                  <a:lnTo>
                    <a:pt x="1192026" y="2278064"/>
                  </a:lnTo>
                  <a:lnTo>
                    <a:pt x="1233585" y="2251525"/>
                  </a:lnTo>
                  <a:lnTo>
                    <a:pt x="1270275" y="2219848"/>
                  </a:lnTo>
                  <a:lnTo>
                    <a:pt x="1301952" y="2183158"/>
                  </a:lnTo>
                  <a:lnTo>
                    <a:pt x="1328490" y="2141600"/>
                  </a:lnTo>
                  <a:lnTo>
                    <a:pt x="1349786" y="2095337"/>
                  </a:lnTo>
                  <a:lnTo>
                    <a:pt x="1365755" y="2044553"/>
                  </a:lnTo>
                  <a:lnTo>
                    <a:pt x="1376333" y="1989447"/>
                  </a:lnTo>
                  <a:lnTo>
                    <a:pt x="1381480" y="1930237"/>
                  </a:lnTo>
                  <a:lnTo>
                    <a:pt x="1381175" y="1867157"/>
                  </a:lnTo>
                  <a:lnTo>
                    <a:pt x="1375419" y="1800455"/>
                  </a:lnTo>
                  <a:lnTo>
                    <a:pt x="1364235" y="1730396"/>
                  </a:lnTo>
                  <a:lnTo>
                    <a:pt x="1347666" y="1657255"/>
                  </a:lnTo>
                  <a:lnTo>
                    <a:pt x="1325780" y="1581321"/>
                  </a:lnTo>
                  <a:lnTo>
                    <a:pt x="1298660" y="1502894"/>
                  </a:lnTo>
                  <a:lnTo>
                    <a:pt x="1266416" y="1422283"/>
                  </a:lnTo>
                  <a:lnTo>
                    <a:pt x="1229174" y="1339807"/>
                  </a:lnTo>
                  <a:lnTo>
                    <a:pt x="1187081" y="1255790"/>
                  </a:lnTo>
                  <a:lnTo>
                    <a:pt x="1140302" y="1170565"/>
                  </a:lnTo>
                  <a:lnTo>
                    <a:pt x="1089024" y="1084468"/>
                  </a:lnTo>
                  <a:lnTo>
                    <a:pt x="1033448" y="997839"/>
                  </a:lnTo>
                  <a:lnTo>
                    <a:pt x="995531" y="942656"/>
                  </a:lnTo>
                  <a:lnTo>
                    <a:pt x="1002542" y="932213"/>
                  </a:lnTo>
                  <a:lnTo>
                    <a:pt x="1054055" y="849647"/>
                  </a:lnTo>
                  <a:lnTo>
                    <a:pt x="1101408" y="767475"/>
                  </a:lnTo>
                  <a:lnTo>
                    <a:pt x="1144415" y="686021"/>
                  </a:lnTo>
                  <a:lnTo>
                    <a:pt x="1182905" y="605608"/>
                  </a:lnTo>
                  <a:lnTo>
                    <a:pt x="1216727" y="526552"/>
                  </a:lnTo>
                  <a:lnTo>
                    <a:pt x="1245747" y="449166"/>
                  </a:lnTo>
                  <a:lnTo>
                    <a:pt x="1269850" y="373754"/>
                  </a:lnTo>
                  <a:lnTo>
                    <a:pt x="1288942" y="300615"/>
                  </a:lnTo>
                  <a:lnTo>
                    <a:pt x="1302947" y="230037"/>
                  </a:lnTo>
                  <a:lnTo>
                    <a:pt x="1311810" y="162299"/>
                  </a:lnTo>
                  <a:lnTo>
                    <a:pt x="1315496" y="97668"/>
                  </a:lnTo>
                  <a:lnTo>
                    <a:pt x="1313990" y="36399"/>
                  </a:lnTo>
                  <a:lnTo>
                    <a:pt x="1311794" y="17475"/>
                  </a:lnTo>
                  <a:lnTo>
                    <a:pt x="1370920" y="8511"/>
                  </a:lnTo>
                  <a:lnTo>
                    <a:pt x="1453490" y="1371"/>
                  </a:lnTo>
                  <a:lnTo>
                    <a:pt x="1533362" y="0"/>
                  </a:lnTo>
                  <a:lnTo>
                    <a:pt x="1610221" y="4401"/>
                  </a:lnTo>
                  <a:lnTo>
                    <a:pt x="1683764" y="14558"/>
                  </a:lnTo>
                  <a:lnTo>
                    <a:pt x="1753700" y="30431"/>
                  </a:lnTo>
                  <a:lnTo>
                    <a:pt x="1819753" y="51957"/>
                  </a:lnTo>
                  <a:lnTo>
                    <a:pt x="1881663" y="79052"/>
                  </a:lnTo>
                  <a:lnTo>
                    <a:pt x="1939186" y="111607"/>
                  </a:lnTo>
                  <a:lnTo>
                    <a:pt x="1992094" y="149495"/>
                  </a:lnTo>
                  <a:close/>
                </a:path>
              </a:pathLst>
            </a:custGeom>
            <a:solidFill>
              <a:srgbClr val="F2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29156" y="2588035"/>
              <a:ext cx="2925684" cy="2925684"/>
            </a:xfrm>
            <a:custGeom>
              <a:avLst/>
              <a:pathLst>
                <a:path w="2925684" h="2925684">
                  <a:moveTo>
                    <a:pt x="192566" y="192566"/>
                  </a:moveTo>
                  <a:lnTo>
                    <a:pt x="149495" y="240651"/>
                  </a:lnTo>
                  <a:lnTo>
                    <a:pt x="111607" y="293559"/>
                  </a:lnTo>
                  <a:lnTo>
                    <a:pt x="79052" y="351081"/>
                  </a:lnTo>
                  <a:lnTo>
                    <a:pt x="51957" y="412991"/>
                  </a:lnTo>
                  <a:lnTo>
                    <a:pt x="30431" y="479045"/>
                  </a:lnTo>
                  <a:lnTo>
                    <a:pt x="14558" y="548981"/>
                  </a:lnTo>
                  <a:lnTo>
                    <a:pt x="4401" y="622523"/>
                  </a:lnTo>
                  <a:lnTo>
                    <a:pt x="0" y="699382"/>
                  </a:lnTo>
                  <a:lnTo>
                    <a:pt x="1371" y="779254"/>
                  </a:lnTo>
                  <a:lnTo>
                    <a:pt x="8511" y="861824"/>
                  </a:lnTo>
                  <a:lnTo>
                    <a:pt x="21390" y="946766"/>
                  </a:lnTo>
                  <a:lnTo>
                    <a:pt x="39957" y="1033744"/>
                  </a:lnTo>
                  <a:lnTo>
                    <a:pt x="64141" y="1122416"/>
                  </a:lnTo>
                  <a:lnTo>
                    <a:pt x="93844" y="1212431"/>
                  </a:lnTo>
                  <a:lnTo>
                    <a:pt x="128950" y="1303435"/>
                  </a:lnTo>
                  <a:lnTo>
                    <a:pt x="169320" y="1395068"/>
                  </a:lnTo>
                  <a:lnTo>
                    <a:pt x="214796" y="1486968"/>
                  </a:lnTo>
                  <a:lnTo>
                    <a:pt x="265196" y="1578773"/>
                  </a:lnTo>
                  <a:lnTo>
                    <a:pt x="320324" y="1670120"/>
                  </a:lnTo>
                  <a:lnTo>
                    <a:pt x="379960" y="1760650"/>
                  </a:lnTo>
                  <a:lnTo>
                    <a:pt x="443870" y="1850004"/>
                  </a:lnTo>
                  <a:lnTo>
                    <a:pt x="511801" y="1937830"/>
                  </a:lnTo>
                  <a:lnTo>
                    <a:pt x="583486" y="2023782"/>
                  </a:lnTo>
                  <a:lnTo>
                    <a:pt x="658641" y="2107520"/>
                  </a:lnTo>
                  <a:lnTo>
                    <a:pt x="736970" y="2188713"/>
                  </a:lnTo>
                  <a:lnTo>
                    <a:pt x="818164" y="2267042"/>
                  </a:lnTo>
                  <a:lnTo>
                    <a:pt x="901901" y="2342197"/>
                  </a:lnTo>
                  <a:lnTo>
                    <a:pt x="987853" y="2413882"/>
                  </a:lnTo>
                  <a:lnTo>
                    <a:pt x="1075679" y="2481813"/>
                  </a:lnTo>
                  <a:lnTo>
                    <a:pt x="1165033" y="2545723"/>
                  </a:lnTo>
                  <a:lnTo>
                    <a:pt x="1255563" y="2605360"/>
                  </a:lnTo>
                  <a:lnTo>
                    <a:pt x="1346910" y="2660487"/>
                  </a:lnTo>
                  <a:lnTo>
                    <a:pt x="1438715" y="2710888"/>
                  </a:lnTo>
                  <a:lnTo>
                    <a:pt x="1530616" y="2756363"/>
                  </a:lnTo>
                  <a:lnTo>
                    <a:pt x="1622248" y="2796733"/>
                  </a:lnTo>
                  <a:lnTo>
                    <a:pt x="1713252" y="2831839"/>
                  </a:lnTo>
                  <a:lnTo>
                    <a:pt x="1803267" y="2861543"/>
                  </a:lnTo>
                  <a:lnTo>
                    <a:pt x="1891939" y="2885726"/>
                  </a:lnTo>
                  <a:lnTo>
                    <a:pt x="1978918" y="2904294"/>
                  </a:lnTo>
                  <a:lnTo>
                    <a:pt x="2063859" y="2917173"/>
                  </a:lnTo>
                  <a:lnTo>
                    <a:pt x="2146429" y="2924312"/>
                  </a:lnTo>
                  <a:lnTo>
                    <a:pt x="2226301" y="2925684"/>
                  </a:lnTo>
                  <a:lnTo>
                    <a:pt x="2303160" y="2921282"/>
                  </a:lnTo>
                  <a:lnTo>
                    <a:pt x="2376703" y="2911125"/>
                  </a:lnTo>
                  <a:lnTo>
                    <a:pt x="2446639" y="2895252"/>
                  </a:lnTo>
                  <a:lnTo>
                    <a:pt x="2512692" y="2873726"/>
                  </a:lnTo>
                  <a:lnTo>
                    <a:pt x="2574602" y="2846632"/>
                  </a:lnTo>
                  <a:lnTo>
                    <a:pt x="2632125" y="2814076"/>
                  </a:lnTo>
                  <a:lnTo>
                    <a:pt x="2685033" y="2776188"/>
                  </a:lnTo>
                  <a:lnTo>
                    <a:pt x="2733117" y="2733117"/>
                  </a:lnTo>
                  <a:lnTo>
                    <a:pt x="2776188" y="2685033"/>
                  </a:lnTo>
                  <a:lnTo>
                    <a:pt x="2814076" y="2632125"/>
                  </a:lnTo>
                  <a:lnTo>
                    <a:pt x="2846632" y="2574602"/>
                  </a:lnTo>
                  <a:lnTo>
                    <a:pt x="2873726" y="2512692"/>
                  </a:lnTo>
                  <a:lnTo>
                    <a:pt x="2895252" y="2446639"/>
                  </a:lnTo>
                  <a:lnTo>
                    <a:pt x="2911125" y="2376703"/>
                  </a:lnTo>
                  <a:lnTo>
                    <a:pt x="2921282" y="2303160"/>
                  </a:lnTo>
                  <a:lnTo>
                    <a:pt x="2925684" y="2226301"/>
                  </a:lnTo>
                  <a:lnTo>
                    <a:pt x="2924312" y="2146429"/>
                  </a:lnTo>
                  <a:lnTo>
                    <a:pt x="2917173" y="2063859"/>
                  </a:lnTo>
                  <a:lnTo>
                    <a:pt x="2904294" y="1978918"/>
                  </a:lnTo>
                  <a:lnTo>
                    <a:pt x="2885726" y="1891939"/>
                  </a:lnTo>
                  <a:lnTo>
                    <a:pt x="2861543" y="1803267"/>
                  </a:lnTo>
                  <a:lnTo>
                    <a:pt x="2831839" y="1713252"/>
                  </a:lnTo>
                  <a:lnTo>
                    <a:pt x="2796733" y="1622248"/>
                  </a:lnTo>
                  <a:lnTo>
                    <a:pt x="2756363" y="1530616"/>
                  </a:lnTo>
                  <a:lnTo>
                    <a:pt x="2710888" y="1438715"/>
                  </a:lnTo>
                  <a:lnTo>
                    <a:pt x="2660487" y="1346910"/>
                  </a:lnTo>
                  <a:lnTo>
                    <a:pt x="2605360" y="1255563"/>
                  </a:lnTo>
                  <a:lnTo>
                    <a:pt x="2545723" y="1165033"/>
                  </a:lnTo>
                  <a:lnTo>
                    <a:pt x="2481813" y="1075679"/>
                  </a:lnTo>
                  <a:lnTo>
                    <a:pt x="2413882" y="987853"/>
                  </a:lnTo>
                  <a:lnTo>
                    <a:pt x="2342197" y="901901"/>
                  </a:lnTo>
                  <a:lnTo>
                    <a:pt x="2267042" y="818164"/>
                  </a:lnTo>
                  <a:lnTo>
                    <a:pt x="2188713" y="736970"/>
                  </a:lnTo>
                  <a:lnTo>
                    <a:pt x="2107520" y="658641"/>
                  </a:lnTo>
                  <a:lnTo>
                    <a:pt x="2023782" y="583486"/>
                  </a:lnTo>
                  <a:lnTo>
                    <a:pt x="1937830" y="511801"/>
                  </a:lnTo>
                  <a:lnTo>
                    <a:pt x="1850004" y="443870"/>
                  </a:lnTo>
                  <a:lnTo>
                    <a:pt x="1760650" y="379960"/>
                  </a:lnTo>
                  <a:lnTo>
                    <a:pt x="1670120" y="320324"/>
                  </a:lnTo>
                  <a:lnTo>
                    <a:pt x="1578773" y="265196"/>
                  </a:lnTo>
                  <a:lnTo>
                    <a:pt x="1486968" y="214796"/>
                  </a:lnTo>
                  <a:lnTo>
                    <a:pt x="1395068" y="169320"/>
                  </a:lnTo>
                  <a:lnTo>
                    <a:pt x="1303435" y="128950"/>
                  </a:lnTo>
                  <a:lnTo>
                    <a:pt x="1212431" y="93844"/>
                  </a:lnTo>
                  <a:lnTo>
                    <a:pt x="1122416" y="64141"/>
                  </a:lnTo>
                  <a:lnTo>
                    <a:pt x="1033744" y="39957"/>
                  </a:lnTo>
                  <a:lnTo>
                    <a:pt x="946766" y="21390"/>
                  </a:lnTo>
                  <a:lnTo>
                    <a:pt x="861824" y="8511"/>
                  </a:lnTo>
                  <a:lnTo>
                    <a:pt x="779254" y="1371"/>
                  </a:lnTo>
                  <a:lnTo>
                    <a:pt x="699382" y="0"/>
                  </a:lnTo>
                  <a:lnTo>
                    <a:pt x="622523" y="4401"/>
                  </a:lnTo>
                  <a:lnTo>
                    <a:pt x="548981" y="14558"/>
                  </a:lnTo>
                  <a:lnTo>
                    <a:pt x="479045" y="30431"/>
                  </a:lnTo>
                  <a:lnTo>
                    <a:pt x="412991" y="51957"/>
                  </a:lnTo>
                  <a:lnTo>
                    <a:pt x="351081" y="79052"/>
                  </a:lnTo>
                  <a:lnTo>
                    <a:pt x="293559" y="111607"/>
                  </a:lnTo>
                  <a:lnTo>
                    <a:pt x="240651" y="149495"/>
                  </a:lnTo>
                  <a:lnTo>
                    <a:pt x="192566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80420" y="2156128"/>
              <a:ext cx="2762961" cy="2762961"/>
            </a:xfrm>
            <a:custGeom>
              <a:avLst/>
              <a:pathLst>
                <a:path w="2762961" h="2762961">
                  <a:moveTo>
                    <a:pt x="111205" y="111205"/>
                  </a:moveTo>
                  <a:lnTo>
                    <a:pt x="79528" y="147895"/>
                  </a:lnTo>
                  <a:lnTo>
                    <a:pt x="52989" y="189453"/>
                  </a:lnTo>
                  <a:lnTo>
                    <a:pt x="31694" y="235716"/>
                  </a:lnTo>
                  <a:lnTo>
                    <a:pt x="15725" y="286500"/>
                  </a:lnTo>
                  <a:lnTo>
                    <a:pt x="5146" y="341606"/>
                  </a:lnTo>
                  <a:lnTo>
                    <a:pt x="0" y="400816"/>
                  </a:lnTo>
                  <a:lnTo>
                    <a:pt x="305" y="463896"/>
                  </a:lnTo>
                  <a:lnTo>
                    <a:pt x="6061" y="530598"/>
                  </a:lnTo>
                  <a:lnTo>
                    <a:pt x="17245" y="600657"/>
                  </a:lnTo>
                  <a:lnTo>
                    <a:pt x="33813" y="673798"/>
                  </a:lnTo>
                  <a:lnTo>
                    <a:pt x="55700" y="749732"/>
                  </a:lnTo>
                  <a:lnTo>
                    <a:pt x="82819" y="828159"/>
                  </a:lnTo>
                  <a:lnTo>
                    <a:pt x="115063" y="908770"/>
                  </a:lnTo>
                  <a:lnTo>
                    <a:pt x="152306" y="991246"/>
                  </a:lnTo>
                  <a:lnTo>
                    <a:pt x="194399" y="1075263"/>
                  </a:lnTo>
                  <a:lnTo>
                    <a:pt x="241177" y="1160488"/>
                  </a:lnTo>
                  <a:lnTo>
                    <a:pt x="292456" y="1246585"/>
                  </a:lnTo>
                  <a:lnTo>
                    <a:pt x="348032" y="1333214"/>
                  </a:lnTo>
                  <a:lnTo>
                    <a:pt x="407687" y="1420034"/>
                  </a:lnTo>
                  <a:lnTo>
                    <a:pt x="471185" y="1506702"/>
                  </a:lnTo>
                  <a:lnTo>
                    <a:pt x="538275" y="1592876"/>
                  </a:lnTo>
                  <a:lnTo>
                    <a:pt x="608693" y="1678215"/>
                  </a:lnTo>
                  <a:lnTo>
                    <a:pt x="682161" y="1762383"/>
                  </a:lnTo>
                  <a:lnTo>
                    <a:pt x="758389" y="1845048"/>
                  </a:lnTo>
                  <a:lnTo>
                    <a:pt x="837076" y="1925884"/>
                  </a:lnTo>
                  <a:lnTo>
                    <a:pt x="917912" y="2004571"/>
                  </a:lnTo>
                  <a:lnTo>
                    <a:pt x="1000577" y="2080799"/>
                  </a:lnTo>
                  <a:lnTo>
                    <a:pt x="1084745" y="2154267"/>
                  </a:lnTo>
                  <a:lnTo>
                    <a:pt x="1170084" y="2224685"/>
                  </a:lnTo>
                  <a:lnTo>
                    <a:pt x="1256258" y="2291775"/>
                  </a:lnTo>
                  <a:lnTo>
                    <a:pt x="1342926" y="2355273"/>
                  </a:lnTo>
                  <a:lnTo>
                    <a:pt x="1429746" y="2414928"/>
                  </a:lnTo>
                  <a:lnTo>
                    <a:pt x="1516375" y="2470505"/>
                  </a:lnTo>
                  <a:lnTo>
                    <a:pt x="1602472" y="2521783"/>
                  </a:lnTo>
                  <a:lnTo>
                    <a:pt x="1687697" y="2568561"/>
                  </a:lnTo>
                  <a:lnTo>
                    <a:pt x="1771714" y="2610654"/>
                  </a:lnTo>
                  <a:lnTo>
                    <a:pt x="1854190" y="2647897"/>
                  </a:lnTo>
                  <a:lnTo>
                    <a:pt x="1934801" y="2680141"/>
                  </a:lnTo>
                  <a:lnTo>
                    <a:pt x="2013228" y="2707260"/>
                  </a:lnTo>
                  <a:lnTo>
                    <a:pt x="2089162" y="2729147"/>
                  </a:lnTo>
                  <a:lnTo>
                    <a:pt x="2162303" y="2745715"/>
                  </a:lnTo>
                  <a:lnTo>
                    <a:pt x="2232362" y="2756899"/>
                  </a:lnTo>
                  <a:lnTo>
                    <a:pt x="2299064" y="2762655"/>
                  </a:lnTo>
                  <a:lnTo>
                    <a:pt x="2362144" y="2762961"/>
                  </a:lnTo>
                  <a:lnTo>
                    <a:pt x="2421354" y="2757814"/>
                  </a:lnTo>
                  <a:lnTo>
                    <a:pt x="2476460" y="2747235"/>
                  </a:lnTo>
                  <a:lnTo>
                    <a:pt x="2527244" y="2731266"/>
                  </a:lnTo>
                  <a:lnTo>
                    <a:pt x="2573507" y="2709971"/>
                  </a:lnTo>
                  <a:lnTo>
                    <a:pt x="2615065" y="2683432"/>
                  </a:lnTo>
                  <a:lnTo>
                    <a:pt x="2651755" y="2651755"/>
                  </a:lnTo>
                  <a:lnTo>
                    <a:pt x="2683432" y="2615065"/>
                  </a:lnTo>
                  <a:lnTo>
                    <a:pt x="2709971" y="2573507"/>
                  </a:lnTo>
                  <a:lnTo>
                    <a:pt x="2731266" y="2527244"/>
                  </a:lnTo>
                  <a:lnTo>
                    <a:pt x="2747235" y="2476460"/>
                  </a:lnTo>
                  <a:lnTo>
                    <a:pt x="2757814" y="2421354"/>
                  </a:lnTo>
                  <a:lnTo>
                    <a:pt x="2762961" y="2362144"/>
                  </a:lnTo>
                  <a:lnTo>
                    <a:pt x="2762655" y="2299064"/>
                  </a:lnTo>
                  <a:lnTo>
                    <a:pt x="2756899" y="2232362"/>
                  </a:lnTo>
                  <a:lnTo>
                    <a:pt x="2745715" y="2162303"/>
                  </a:lnTo>
                  <a:lnTo>
                    <a:pt x="2729147" y="2089162"/>
                  </a:lnTo>
                  <a:lnTo>
                    <a:pt x="2707260" y="2013228"/>
                  </a:lnTo>
                  <a:lnTo>
                    <a:pt x="2680141" y="1934801"/>
                  </a:lnTo>
                  <a:lnTo>
                    <a:pt x="2647897" y="1854190"/>
                  </a:lnTo>
                  <a:lnTo>
                    <a:pt x="2610654" y="1771714"/>
                  </a:lnTo>
                  <a:lnTo>
                    <a:pt x="2568561" y="1687697"/>
                  </a:lnTo>
                  <a:lnTo>
                    <a:pt x="2521783" y="1602472"/>
                  </a:lnTo>
                  <a:lnTo>
                    <a:pt x="2470505" y="1516375"/>
                  </a:lnTo>
                  <a:lnTo>
                    <a:pt x="2414928" y="1429746"/>
                  </a:lnTo>
                  <a:lnTo>
                    <a:pt x="2355273" y="1342926"/>
                  </a:lnTo>
                  <a:lnTo>
                    <a:pt x="2291775" y="1256258"/>
                  </a:lnTo>
                  <a:lnTo>
                    <a:pt x="2224685" y="1170084"/>
                  </a:lnTo>
                  <a:lnTo>
                    <a:pt x="2154267" y="1084745"/>
                  </a:lnTo>
                  <a:lnTo>
                    <a:pt x="2080799" y="1000577"/>
                  </a:lnTo>
                  <a:lnTo>
                    <a:pt x="2004571" y="917912"/>
                  </a:lnTo>
                  <a:lnTo>
                    <a:pt x="1925884" y="837076"/>
                  </a:lnTo>
                  <a:lnTo>
                    <a:pt x="1845048" y="758389"/>
                  </a:lnTo>
                  <a:lnTo>
                    <a:pt x="1762383" y="682161"/>
                  </a:lnTo>
                  <a:lnTo>
                    <a:pt x="1678215" y="608693"/>
                  </a:lnTo>
                  <a:lnTo>
                    <a:pt x="1592876" y="538275"/>
                  </a:lnTo>
                  <a:lnTo>
                    <a:pt x="1506702" y="471185"/>
                  </a:lnTo>
                  <a:lnTo>
                    <a:pt x="1420034" y="407687"/>
                  </a:lnTo>
                  <a:lnTo>
                    <a:pt x="1333214" y="348032"/>
                  </a:lnTo>
                  <a:lnTo>
                    <a:pt x="1246585" y="292456"/>
                  </a:lnTo>
                  <a:lnTo>
                    <a:pt x="1160488" y="241177"/>
                  </a:lnTo>
                  <a:lnTo>
                    <a:pt x="1075263" y="194399"/>
                  </a:lnTo>
                  <a:lnTo>
                    <a:pt x="991246" y="152306"/>
                  </a:lnTo>
                  <a:lnTo>
                    <a:pt x="908770" y="115063"/>
                  </a:lnTo>
                  <a:lnTo>
                    <a:pt x="828159" y="82819"/>
                  </a:lnTo>
                  <a:lnTo>
                    <a:pt x="749732" y="55700"/>
                  </a:lnTo>
                  <a:lnTo>
                    <a:pt x="673798" y="33813"/>
                  </a:lnTo>
                  <a:lnTo>
                    <a:pt x="600657" y="17245"/>
                  </a:lnTo>
                  <a:lnTo>
                    <a:pt x="530598" y="6061"/>
                  </a:lnTo>
                  <a:lnTo>
                    <a:pt x="463896" y="305"/>
                  </a:lnTo>
                  <a:lnTo>
                    <a:pt x="400816" y="0"/>
                  </a:lnTo>
                  <a:lnTo>
                    <a:pt x="341606" y="5146"/>
                  </a:lnTo>
                  <a:lnTo>
                    <a:pt x="286500" y="15725"/>
                  </a:lnTo>
                  <a:lnTo>
                    <a:pt x="235716" y="31694"/>
                  </a:lnTo>
                  <a:lnTo>
                    <a:pt x="189453" y="52989"/>
                  </a:lnTo>
                  <a:lnTo>
                    <a:pt x="147895" y="79528"/>
                  </a:lnTo>
                  <a:lnTo>
                    <a:pt x="111205" y="1112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46404" y="2222112"/>
              <a:ext cx="2630993" cy="2630993"/>
            </a:xfrm>
            <a:custGeom>
              <a:avLst/>
              <a:pathLst>
                <a:path w="2630993" h="2630993">
                  <a:moveTo>
                    <a:pt x="2513184" y="117808"/>
                  </a:moveTo>
                  <a:lnTo>
                    <a:pt x="2476637" y="85988"/>
                  </a:lnTo>
                  <a:lnTo>
                    <a:pt x="2435508" y="59020"/>
                  </a:lnTo>
                  <a:lnTo>
                    <a:pt x="2389959" y="37011"/>
                  </a:lnTo>
                  <a:lnTo>
                    <a:pt x="2340169" y="20048"/>
                  </a:lnTo>
                  <a:lnTo>
                    <a:pt x="2286335" y="8197"/>
                  </a:lnTo>
                  <a:lnTo>
                    <a:pt x="2228670" y="1505"/>
                  </a:lnTo>
                  <a:lnTo>
                    <a:pt x="2167401" y="0"/>
                  </a:lnTo>
                  <a:lnTo>
                    <a:pt x="2102770" y="3685"/>
                  </a:lnTo>
                  <a:lnTo>
                    <a:pt x="2035032" y="12548"/>
                  </a:lnTo>
                  <a:lnTo>
                    <a:pt x="1964454" y="26553"/>
                  </a:lnTo>
                  <a:lnTo>
                    <a:pt x="1891315" y="45645"/>
                  </a:lnTo>
                  <a:lnTo>
                    <a:pt x="1815903" y="69749"/>
                  </a:lnTo>
                  <a:lnTo>
                    <a:pt x="1738517" y="98769"/>
                  </a:lnTo>
                  <a:lnTo>
                    <a:pt x="1659461" y="132591"/>
                  </a:lnTo>
                  <a:lnTo>
                    <a:pt x="1579048" y="171081"/>
                  </a:lnTo>
                  <a:lnTo>
                    <a:pt x="1497594" y="214087"/>
                  </a:lnTo>
                  <a:lnTo>
                    <a:pt x="1415422" y="261441"/>
                  </a:lnTo>
                  <a:lnTo>
                    <a:pt x="1332856" y="312954"/>
                  </a:lnTo>
                  <a:lnTo>
                    <a:pt x="1250221" y="368424"/>
                  </a:lnTo>
                  <a:lnTo>
                    <a:pt x="1167843" y="427631"/>
                  </a:lnTo>
                  <a:lnTo>
                    <a:pt x="1086049" y="490343"/>
                  </a:lnTo>
                  <a:lnTo>
                    <a:pt x="1005160" y="556311"/>
                  </a:lnTo>
                  <a:lnTo>
                    <a:pt x="925495" y="625275"/>
                  </a:lnTo>
                  <a:lnTo>
                    <a:pt x="847370" y="696963"/>
                  </a:lnTo>
                  <a:lnTo>
                    <a:pt x="771092" y="771092"/>
                  </a:lnTo>
                  <a:lnTo>
                    <a:pt x="696963" y="847370"/>
                  </a:lnTo>
                  <a:lnTo>
                    <a:pt x="625275" y="925495"/>
                  </a:lnTo>
                  <a:lnTo>
                    <a:pt x="556311" y="1005160"/>
                  </a:lnTo>
                  <a:lnTo>
                    <a:pt x="490343" y="1086049"/>
                  </a:lnTo>
                  <a:lnTo>
                    <a:pt x="427631" y="1167843"/>
                  </a:lnTo>
                  <a:lnTo>
                    <a:pt x="368424" y="1250221"/>
                  </a:lnTo>
                  <a:lnTo>
                    <a:pt x="312954" y="1332856"/>
                  </a:lnTo>
                  <a:lnTo>
                    <a:pt x="261441" y="1415422"/>
                  </a:lnTo>
                  <a:lnTo>
                    <a:pt x="214087" y="1497594"/>
                  </a:lnTo>
                  <a:lnTo>
                    <a:pt x="171081" y="1579048"/>
                  </a:lnTo>
                  <a:lnTo>
                    <a:pt x="132591" y="1659461"/>
                  </a:lnTo>
                  <a:lnTo>
                    <a:pt x="98769" y="1738517"/>
                  </a:lnTo>
                  <a:lnTo>
                    <a:pt x="69749" y="1815903"/>
                  </a:lnTo>
                  <a:lnTo>
                    <a:pt x="45645" y="1891315"/>
                  </a:lnTo>
                  <a:lnTo>
                    <a:pt x="26553" y="1964454"/>
                  </a:lnTo>
                  <a:lnTo>
                    <a:pt x="12548" y="2035032"/>
                  </a:lnTo>
                  <a:lnTo>
                    <a:pt x="3685" y="2102770"/>
                  </a:lnTo>
                  <a:lnTo>
                    <a:pt x="0" y="2167401"/>
                  </a:lnTo>
                  <a:lnTo>
                    <a:pt x="1505" y="2228670"/>
                  </a:lnTo>
                  <a:lnTo>
                    <a:pt x="8197" y="2286335"/>
                  </a:lnTo>
                  <a:lnTo>
                    <a:pt x="20048" y="2340169"/>
                  </a:lnTo>
                  <a:lnTo>
                    <a:pt x="37011" y="2389959"/>
                  </a:lnTo>
                  <a:lnTo>
                    <a:pt x="59020" y="2435508"/>
                  </a:lnTo>
                  <a:lnTo>
                    <a:pt x="85988" y="2476637"/>
                  </a:lnTo>
                  <a:lnTo>
                    <a:pt x="117808" y="2513184"/>
                  </a:lnTo>
                  <a:lnTo>
                    <a:pt x="154355" y="2545004"/>
                  </a:lnTo>
                  <a:lnTo>
                    <a:pt x="195484" y="2571972"/>
                  </a:lnTo>
                  <a:lnTo>
                    <a:pt x="241033" y="2593981"/>
                  </a:lnTo>
                  <a:lnTo>
                    <a:pt x="290823" y="2610944"/>
                  </a:lnTo>
                  <a:lnTo>
                    <a:pt x="344657" y="2622795"/>
                  </a:lnTo>
                  <a:lnTo>
                    <a:pt x="402322" y="2629487"/>
                  </a:lnTo>
                  <a:lnTo>
                    <a:pt x="463591" y="2630993"/>
                  </a:lnTo>
                  <a:lnTo>
                    <a:pt x="528222" y="2627307"/>
                  </a:lnTo>
                  <a:lnTo>
                    <a:pt x="595961" y="2618444"/>
                  </a:lnTo>
                  <a:lnTo>
                    <a:pt x="666538" y="2604439"/>
                  </a:lnTo>
                  <a:lnTo>
                    <a:pt x="739677" y="2585347"/>
                  </a:lnTo>
                  <a:lnTo>
                    <a:pt x="815089" y="2561243"/>
                  </a:lnTo>
                  <a:lnTo>
                    <a:pt x="892475" y="2532223"/>
                  </a:lnTo>
                  <a:lnTo>
                    <a:pt x="971531" y="2498402"/>
                  </a:lnTo>
                  <a:lnTo>
                    <a:pt x="1051944" y="2459911"/>
                  </a:lnTo>
                  <a:lnTo>
                    <a:pt x="1133398" y="2416905"/>
                  </a:lnTo>
                  <a:lnTo>
                    <a:pt x="1215570" y="2369551"/>
                  </a:lnTo>
                  <a:lnTo>
                    <a:pt x="1298136" y="2318038"/>
                  </a:lnTo>
                  <a:lnTo>
                    <a:pt x="1380771" y="2262568"/>
                  </a:lnTo>
                  <a:lnTo>
                    <a:pt x="1463149" y="2203361"/>
                  </a:lnTo>
                  <a:lnTo>
                    <a:pt x="1544943" y="2140649"/>
                  </a:lnTo>
                  <a:lnTo>
                    <a:pt x="1625832" y="2074681"/>
                  </a:lnTo>
                  <a:lnTo>
                    <a:pt x="1705497" y="2005717"/>
                  </a:lnTo>
                  <a:lnTo>
                    <a:pt x="1783622" y="1934029"/>
                  </a:lnTo>
                  <a:lnTo>
                    <a:pt x="1859900" y="1859900"/>
                  </a:lnTo>
                  <a:lnTo>
                    <a:pt x="1934029" y="1783622"/>
                  </a:lnTo>
                  <a:lnTo>
                    <a:pt x="2005717" y="1705497"/>
                  </a:lnTo>
                  <a:lnTo>
                    <a:pt x="2074681" y="1625832"/>
                  </a:lnTo>
                  <a:lnTo>
                    <a:pt x="2140649" y="1544943"/>
                  </a:lnTo>
                  <a:lnTo>
                    <a:pt x="2203361" y="1463149"/>
                  </a:lnTo>
                  <a:lnTo>
                    <a:pt x="2262568" y="1380771"/>
                  </a:lnTo>
                  <a:lnTo>
                    <a:pt x="2318038" y="1298136"/>
                  </a:lnTo>
                  <a:lnTo>
                    <a:pt x="2369551" y="1215570"/>
                  </a:lnTo>
                  <a:lnTo>
                    <a:pt x="2416905" y="1133398"/>
                  </a:lnTo>
                  <a:lnTo>
                    <a:pt x="2459911" y="1051944"/>
                  </a:lnTo>
                  <a:lnTo>
                    <a:pt x="2498402" y="971531"/>
                  </a:lnTo>
                  <a:lnTo>
                    <a:pt x="2532223" y="892475"/>
                  </a:lnTo>
                  <a:lnTo>
                    <a:pt x="2561243" y="815089"/>
                  </a:lnTo>
                  <a:lnTo>
                    <a:pt x="2585347" y="739677"/>
                  </a:lnTo>
                  <a:lnTo>
                    <a:pt x="2604439" y="666538"/>
                  </a:lnTo>
                  <a:lnTo>
                    <a:pt x="2618444" y="595961"/>
                  </a:lnTo>
                  <a:lnTo>
                    <a:pt x="2627307" y="528222"/>
                  </a:lnTo>
                  <a:lnTo>
                    <a:pt x="2630993" y="463591"/>
                  </a:lnTo>
                  <a:lnTo>
                    <a:pt x="2629487" y="402322"/>
                  </a:lnTo>
                  <a:lnTo>
                    <a:pt x="2622795" y="344657"/>
                  </a:lnTo>
                  <a:lnTo>
                    <a:pt x="2610944" y="290823"/>
                  </a:lnTo>
                  <a:lnTo>
                    <a:pt x="2593981" y="241033"/>
                  </a:lnTo>
                  <a:lnTo>
                    <a:pt x="2571972" y="195484"/>
                  </a:lnTo>
                  <a:lnTo>
                    <a:pt x="2545004" y="154355"/>
                  </a:lnTo>
                  <a:lnTo>
                    <a:pt x="2513184" y="1178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8962" y="2588035"/>
              <a:ext cx="2925684" cy="2925684"/>
            </a:xfrm>
            <a:custGeom>
              <a:avLst/>
              <a:pathLst>
                <a:path w="2925684" h="2925684">
                  <a:moveTo>
                    <a:pt x="2733117" y="192566"/>
                  </a:moveTo>
                  <a:lnTo>
                    <a:pt x="2685033" y="149495"/>
                  </a:lnTo>
                  <a:lnTo>
                    <a:pt x="2632125" y="111607"/>
                  </a:lnTo>
                  <a:lnTo>
                    <a:pt x="2574602" y="79052"/>
                  </a:lnTo>
                  <a:lnTo>
                    <a:pt x="2512692" y="51957"/>
                  </a:lnTo>
                  <a:lnTo>
                    <a:pt x="2446639" y="30431"/>
                  </a:lnTo>
                  <a:lnTo>
                    <a:pt x="2376703" y="14558"/>
                  </a:lnTo>
                  <a:lnTo>
                    <a:pt x="2303160" y="4401"/>
                  </a:lnTo>
                  <a:lnTo>
                    <a:pt x="2226301" y="0"/>
                  </a:lnTo>
                  <a:lnTo>
                    <a:pt x="2146429" y="1371"/>
                  </a:lnTo>
                  <a:lnTo>
                    <a:pt x="2063859" y="8511"/>
                  </a:lnTo>
                  <a:lnTo>
                    <a:pt x="1978918" y="21390"/>
                  </a:lnTo>
                  <a:lnTo>
                    <a:pt x="1891939" y="39957"/>
                  </a:lnTo>
                  <a:lnTo>
                    <a:pt x="1803267" y="64141"/>
                  </a:lnTo>
                  <a:lnTo>
                    <a:pt x="1713252" y="93844"/>
                  </a:lnTo>
                  <a:lnTo>
                    <a:pt x="1622248" y="128950"/>
                  </a:lnTo>
                  <a:lnTo>
                    <a:pt x="1530616" y="169320"/>
                  </a:lnTo>
                  <a:lnTo>
                    <a:pt x="1438715" y="214796"/>
                  </a:lnTo>
                  <a:lnTo>
                    <a:pt x="1346910" y="265196"/>
                  </a:lnTo>
                  <a:lnTo>
                    <a:pt x="1255563" y="320324"/>
                  </a:lnTo>
                  <a:lnTo>
                    <a:pt x="1165033" y="379960"/>
                  </a:lnTo>
                  <a:lnTo>
                    <a:pt x="1075679" y="443870"/>
                  </a:lnTo>
                  <a:lnTo>
                    <a:pt x="987853" y="511801"/>
                  </a:lnTo>
                  <a:lnTo>
                    <a:pt x="901901" y="583486"/>
                  </a:lnTo>
                  <a:lnTo>
                    <a:pt x="818164" y="658641"/>
                  </a:lnTo>
                  <a:lnTo>
                    <a:pt x="736970" y="736970"/>
                  </a:lnTo>
                  <a:lnTo>
                    <a:pt x="658641" y="818164"/>
                  </a:lnTo>
                  <a:lnTo>
                    <a:pt x="583486" y="901901"/>
                  </a:lnTo>
                  <a:lnTo>
                    <a:pt x="511801" y="987853"/>
                  </a:lnTo>
                  <a:lnTo>
                    <a:pt x="443870" y="1075679"/>
                  </a:lnTo>
                  <a:lnTo>
                    <a:pt x="379960" y="1165033"/>
                  </a:lnTo>
                  <a:lnTo>
                    <a:pt x="320324" y="1255563"/>
                  </a:lnTo>
                  <a:lnTo>
                    <a:pt x="265196" y="1346910"/>
                  </a:lnTo>
                  <a:lnTo>
                    <a:pt x="214796" y="1438715"/>
                  </a:lnTo>
                  <a:lnTo>
                    <a:pt x="169320" y="1530616"/>
                  </a:lnTo>
                  <a:lnTo>
                    <a:pt x="128950" y="1622248"/>
                  </a:lnTo>
                  <a:lnTo>
                    <a:pt x="93844" y="1713252"/>
                  </a:lnTo>
                  <a:lnTo>
                    <a:pt x="64141" y="1803267"/>
                  </a:lnTo>
                  <a:lnTo>
                    <a:pt x="39957" y="1891939"/>
                  </a:lnTo>
                  <a:lnTo>
                    <a:pt x="21390" y="1978918"/>
                  </a:lnTo>
                  <a:lnTo>
                    <a:pt x="8511" y="2063859"/>
                  </a:lnTo>
                  <a:lnTo>
                    <a:pt x="1371" y="2146429"/>
                  </a:lnTo>
                  <a:lnTo>
                    <a:pt x="0" y="2226301"/>
                  </a:lnTo>
                  <a:lnTo>
                    <a:pt x="4401" y="2303160"/>
                  </a:lnTo>
                  <a:lnTo>
                    <a:pt x="14558" y="2376703"/>
                  </a:lnTo>
                  <a:lnTo>
                    <a:pt x="30431" y="2446639"/>
                  </a:lnTo>
                  <a:lnTo>
                    <a:pt x="51957" y="2512692"/>
                  </a:lnTo>
                  <a:lnTo>
                    <a:pt x="79052" y="2574602"/>
                  </a:lnTo>
                  <a:lnTo>
                    <a:pt x="111607" y="2632125"/>
                  </a:lnTo>
                  <a:lnTo>
                    <a:pt x="149495" y="2685033"/>
                  </a:lnTo>
                  <a:lnTo>
                    <a:pt x="192566" y="2733117"/>
                  </a:lnTo>
                  <a:lnTo>
                    <a:pt x="240651" y="2776188"/>
                  </a:lnTo>
                  <a:lnTo>
                    <a:pt x="293559" y="2814076"/>
                  </a:lnTo>
                  <a:lnTo>
                    <a:pt x="351081" y="2846632"/>
                  </a:lnTo>
                  <a:lnTo>
                    <a:pt x="412991" y="2873726"/>
                  </a:lnTo>
                  <a:lnTo>
                    <a:pt x="479045" y="2895252"/>
                  </a:lnTo>
                  <a:lnTo>
                    <a:pt x="548981" y="2911125"/>
                  </a:lnTo>
                  <a:lnTo>
                    <a:pt x="622523" y="2921282"/>
                  </a:lnTo>
                  <a:lnTo>
                    <a:pt x="699382" y="2925684"/>
                  </a:lnTo>
                  <a:lnTo>
                    <a:pt x="779254" y="2924312"/>
                  </a:lnTo>
                  <a:lnTo>
                    <a:pt x="861824" y="2917173"/>
                  </a:lnTo>
                  <a:lnTo>
                    <a:pt x="946766" y="2904294"/>
                  </a:lnTo>
                  <a:lnTo>
                    <a:pt x="1033744" y="2885726"/>
                  </a:lnTo>
                  <a:lnTo>
                    <a:pt x="1122416" y="2861543"/>
                  </a:lnTo>
                  <a:lnTo>
                    <a:pt x="1212431" y="2831839"/>
                  </a:lnTo>
                  <a:lnTo>
                    <a:pt x="1303435" y="2796733"/>
                  </a:lnTo>
                  <a:lnTo>
                    <a:pt x="1395068" y="2756363"/>
                  </a:lnTo>
                  <a:lnTo>
                    <a:pt x="1486968" y="2710888"/>
                  </a:lnTo>
                  <a:lnTo>
                    <a:pt x="1578773" y="2660487"/>
                  </a:lnTo>
                  <a:lnTo>
                    <a:pt x="1670120" y="2605360"/>
                  </a:lnTo>
                  <a:lnTo>
                    <a:pt x="1760650" y="2545723"/>
                  </a:lnTo>
                  <a:lnTo>
                    <a:pt x="1850004" y="2481813"/>
                  </a:lnTo>
                  <a:lnTo>
                    <a:pt x="1937830" y="2413882"/>
                  </a:lnTo>
                  <a:lnTo>
                    <a:pt x="2023782" y="2342197"/>
                  </a:lnTo>
                  <a:lnTo>
                    <a:pt x="2107520" y="2267042"/>
                  </a:lnTo>
                  <a:lnTo>
                    <a:pt x="2188713" y="2188713"/>
                  </a:lnTo>
                  <a:lnTo>
                    <a:pt x="2267042" y="2107520"/>
                  </a:lnTo>
                  <a:lnTo>
                    <a:pt x="2342197" y="2023782"/>
                  </a:lnTo>
                  <a:lnTo>
                    <a:pt x="2413882" y="1937830"/>
                  </a:lnTo>
                  <a:lnTo>
                    <a:pt x="2481813" y="1850004"/>
                  </a:lnTo>
                  <a:lnTo>
                    <a:pt x="2545723" y="1760650"/>
                  </a:lnTo>
                  <a:lnTo>
                    <a:pt x="2605360" y="1670120"/>
                  </a:lnTo>
                  <a:lnTo>
                    <a:pt x="2660487" y="1578773"/>
                  </a:lnTo>
                  <a:lnTo>
                    <a:pt x="2710888" y="1486968"/>
                  </a:lnTo>
                  <a:lnTo>
                    <a:pt x="2756363" y="1395068"/>
                  </a:lnTo>
                  <a:lnTo>
                    <a:pt x="2796733" y="1303435"/>
                  </a:lnTo>
                  <a:lnTo>
                    <a:pt x="2831839" y="1212431"/>
                  </a:lnTo>
                  <a:lnTo>
                    <a:pt x="2861543" y="1122416"/>
                  </a:lnTo>
                  <a:lnTo>
                    <a:pt x="2885726" y="1033744"/>
                  </a:lnTo>
                  <a:lnTo>
                    <a:pt x="2904294" y="946766"/>
                  </a:lnTo>
                  <a:lnTo>
                    <a:pt x="2917173" y="861824"/>
                  </a:lnTo>
                  <a:lnTo>
                    <a:pt x="2924312" y="779254"/>
                  </a:lnTo>
                  <a:lnTo>
                    <a:pt x="2925684" y="699382"/>
                  </a:lnTo>
                  <a:lnTo>
                    <a:pt x="2921282" y="622523"/>
                  </a:lnTo>
                  <a:lnTo>
                    <a:pt x="2911125" y="548981"/>
                  </a:lnTo>
                  <a:lnTo>
                    <a:pt x="2895252" y="479045"/>
                  </a:lnTo>
                  <a:lnTo>
                    <a:pt x="2873726" y="412991"/>
                  </a:lnTo>
                  <a:lnTo>
                    <a:pt x="2846632" y="351081"/>
                  </a:lnTo>
                  <a:lnTo>
                    <a:pt x="2814076" y="293559"/>
                  </a:lnTo>
                  <a:lnTo>
                    <a:pt x="2776188" y="240651"/>
                  </a:lnTo>
                  <a:lnTo>
                    <a:pt x="2733117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92727" y="2363564"/>
              <a:ext cx="82688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deseq2_up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07669" y="1952949"/>
              <a:ext cx="104477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deseq2_down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61556" y="2004276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890747" y="2363564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298357" y="3619917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403236" y="366147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44077" y="379645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(3%)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108956" y="232497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213835" y="236652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4676" y="250150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520519" y="235670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25398" y="2400264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6239" y="253323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6388403" y="3564544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69023" y="360609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34123" y="374108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(9%)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3842523" y="2824714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971661" y="2866267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243" y="300125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3838447" y="4099705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7548" y="414125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84167" y="4276242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(23%)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827736" y="487881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956874" y="4922378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73456" y="505535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4836462" y="2761257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965601" y="2804819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82182" y="293779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5765934" y="413810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895035" y="417965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11654" y="431464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(56%)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5807138" y="282852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936276" y="2870079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52858" y="300506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4320162" y="331197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449301" y="335353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65882" y="348851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258655" y="434529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387794" y="43868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04375" y="452183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4411285" y="4330281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540423" y="4371833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57005" y="450681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5351514" y="3311091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80652" y="3352644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97234" y="3487628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4835449" y="381380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964587" y="38553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81169" y="399033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74" name="pic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75" name="pl75"/>
            <p:cNvSpPr/>
            <p:nvPr/>
          </p:nvSpPr>
          <p:spPr>
            <a:xfrm>
              <a:off x="7765485" y="4428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5485" y="4096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5485" y="37646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5485" y="3432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89921" y="442848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589921" y="4096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589921" y="376467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589921" y="34327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878966" y="438468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8966" y="40527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78966" y="372088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78966" y="338897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2025-09-25T01:16:54Z</dcterms:modified>
</cp:coreProperties>
</file>