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5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5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8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E7D6-A659-4537-8FE5-02089CBACEC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A5A03-90D6-47AD-8545-2B7039970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6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15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828" y="2699656"/>
            <a:ext cx="9144000" cy="1539649"/>
          </a:xfrm>
        </p:spPr>
        <p:txBody>
          <a:bodyPr>
            <a:normAutofit/>
          </a:bodyPr>
          <a:lstStyle/>
          <a:p>
            <a:r>
              <a:rPr lang="en-US" altLang="zh-CN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半壶纱</a:t>
            </a:r>
            <a:r>
              <a:rPr lang="en-US" altLang="zh-CN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0828" y="4952998"/>
            <a:ext cx="9144000" cy="1088571"/>
          </a:xfrm>
        </p:spPr>
        <p:txBody>
          <a:bodyPr/>
          <a:lstStyle/>
          <a:p>
            <a:r>
              <a:rPr lang="zh-CN" altLang="en-US" smtClean="0"/>
              <a:t>表演者：宋佳琦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74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828" y="2699656"/>
            <a:ext cx="9144000" cy="1539649"/>
          </a:xfrm>
        </p:spPr>
        <p:txBody>
          <a:bodyPr>
            <a:normAutofit/>
          </a:bodyPr>
          <a:lstStyle/>
          <a:p>
            <a:r>
              <a:rPr lang="en-US" altLang="zh-CN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洞庭新歌</a:t>
            </a:r>
            <a:r>
              <a:rPr lang="en-US" altLang="zh-CN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0828" y="4952998"/>
            <a:ext cx="9144000" cy="1088571"/>
          </a:xfrm>
        </p:spPr>
        <p:txBody>
          <a:bodyPr/>
          <a:lstStyle/>
          <a:p>
            <a:r>
              <a:rPr lang="zh-CN" altLang="en-US" smtClean="0"/>
              <a:t>表演者：</a:t>
            </a:r>
            <a:r>
              <a:rPr lang="en-US" altLang="zh-CN" smtClean="0"/>
              <a:t>Aurora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74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828" y="2699656"/>
            <a:ext cx="9144000" cy="1539649"/>
          </a:xfrm>
        </p:spPr>
        <p:txBody>
          <a:bodyPr>
            <a:normAutofit/>
          </a:bodyPr>
          <a:lstStyle/>
          <a:p>
            <a:r>
              <a:rPr lang="en-US" altLang="zh-CN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知否、知否</a:t>
            </a:r>
            <a:r>
              <a:rPr lang="en-US" altLang="zh-CN" sz="7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0828" y="4952998"/>
            <a:ext cx="9144000" cy="1088571"/>
          </a:xfrm>
        </p:spPr>
        <p:txBody>
          <a:bodyPr/>
          <a:lstStyle/>
          <a:p>
            <a:r>
              <a:rPr lang="zh-CN" altLang="en-US" smtClean="0"/>
              <a:t>表演者：无语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74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《半壶纱》</vt:lpstr>
      <vt:lpstr>《洞庭新歌》</vt:lpstr>
      <vt:lpstr>《知否、知否》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7</cp:revision>
  <dcterms:created xsi:type="dcterms:W3CDTF">2019-05-28T07:48:43Z</dcterms:created>
  <dcterms:modified xsi:type="dcterms:W3CDTF">2019-05-29T09:06:05Z</dcterms:modified>
</cp:coreProperties>
</file>