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5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1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5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9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9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6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8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6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828" y="2699656"/>
            <a:ext cx="9144000" cy="1539649"/>
          </a:xfrm>
        </p:spPr>
        <p:txBody>
          <a:bodyPr>
            <a:normAutofit/>
          </a:bodyPr>
          <a:lstStyle/>
          <a:p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曲目名称</a:t>
            </a:r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30828" y="4952998"/>
            <a:ext cx="9144000" cy="1088571"/>
          </a:xfrm>
        </p:spPr>
        <p:txBody>
          <a:bodyPr/>
          <a:lstStyle/>
          <a:p>
            <a:r>
              <a:rPr lang="zh-CN" altLang="en-US" dirty="0" smtClean="0"/>
              <a:t>表演者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74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《曲目名称》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6</cp:revision>
  <dcterms:created xsi:type="dcterms:W3CDTF">2019-05-28T07:48:43Z</dcterms:created>
  <dcterms:modified xsi:type="dcterms:W3CDTF">2019-05-29T07:20:05Z</dcterms:modified>
</cp:coreProperties>
</file>