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0" d="100"/>
          <a:sy n="70" d="100"/>
        </p:scale>
        <p:origin x="78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5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15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6</cp:revision>
  <dcterms:created xsi:type="dcterms:W3CDTF">2019-05-28T07:48:43Z</dcterms:created>
  <dcterms:modified xsi:type="dcterms:W3CDTF">2019-05-29T07:19:16Z</dcterms:modified>
</cp:coreProperties>
</file>