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296" r:id="rId5"/>
    <p:sldId id="297" r:id="rId6"/>
    <p:sldId id="308" r:id="rId7"/>
    <p:sldId id="324" r:id="rId8"/>
    <p:sldId id="326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/>
              <a:t>开张</a:t>
            </a:r>
            <a:r>
              <a:rPr lang="zh-CN" altLang="en-US" sz="3600" smtClean="0"/>
              <a:t>课</a:t>
            </a:r>
            <a:r>
              <a:rPr lang="zh-CN" altLang="en-US" sz="3600" smtClean="0"/>
              <a:t>、 开发环境</a:t>
            </a:r>
            <a:r>
              <a:rPr lang="zh-CN" altLang="en-US" sz="3600" smtClean="0"/>
              <a:t>、最简单的服务启动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en-US" smtClean="0"/>
              <a:t>已经</a:t>
            </a:r>
            <a:r>
              <a:rPr lang="zh-CN" altLang="en-US" smtClean="0"/>
              <a:t>了解</a:t>
            </a:r>
            <a:r>
              <a:rPr lang="en-US" altLang="zh-CN" smtClean="0"/>
              <a:t>go</a:t>
            </a:r>
            <a:r>
              <a:rPr lang="zh-CN" altLang="en-US" smtClean="0"/>
              <a:t>语法基础</a:t>
            </a:r>
            <a:r>
              <a:rPr lang="en-US" altLang="zh-CN" smtClean="0"/>
              <a:t>(go 1.11+)</a:t>
            </a:r>
            <a:r>
              <a:rPr lang="en-US" altLang="zh-CN" smtClean="0"/>
              <a:t>.</a:t>
            </a:r>
            <a:r>
              <a:rPr lang="zh-CN" altLang="en-US" smtClean="0"/>
              <a:t>了解</a:t>
            </a:r>
            <a:r>
              <a:rPr lang="en-US" altLang="zh-CN" smtClean="0"/>
              <a:t>Linux</a:t>
            </a:r>
            <a:r>
              <a:rPr lang="zh-CN" altLang="en-US" smtClean="0"/>
              <a:t>、</a:t>
            </a:r>
            <a:r>
              <a:rPr lang="en-US" altLang="zh-CN" smtClean="0"/>
              <a:t>docker(</a:t>
            </a:r>
            <a:r>
              <a:rPr lang="zh-CN" altLang="en-US" smtClean="0"/>
              <a:t>基本操作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smtClean="0"/>
              <a:t>对其他语言</a:t>
            </a:r>
            <a:r>
              <a:rPr lang="zh-CN" altLang="en-US" smtClean="0">
                <a:solidFill>
                  <a:srgbClr val="FF0000"/>
                </a:solidFill>
              </a:rPr>
              <a:t>有过简单的</a:t>
            </a:r>
            <a:r>
              <a:rPr lang="en-US" altLang="zh-CN" smtClean="0">
                <a:solidFill>
                  <a:srgbClr val="FF0000"/>
                </a:solidFill>
              </a:rPr>
              <a:t>web</a:t>
            </a:r>
            <a:r>
              <a:rPr lang="zh-CN" altLang="en-US" smtClean="0">
                <a:solidFill>
                  <a:srgbClr val="FF0000"/>
                </a:solidFill>
              </a:rPr>
              <a:t>代码</a:t>
            </a:r>
            <a:r>
              <a:rPr lang="zh-CN" altLang="en-US">
                <a:solidFill>
                  <a:srgbClr val="FF0000"/>
                </a:solidFill>
              </a:rPr>
              <a:t>编写</a:t>
            </a:r>
            <a:r>
              <a:rPr lang="zh-CN" altLang="en-US" smtClean="0">
                <a:solidFill>
                  <a:srgbClr val="FF0000"/>
                </a:solidFill>
              </a:rPr>
              <a:t>基础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、对</a:t>
            </a:r>
            <a:r>
              <a:rPr lang="zh-CN" altLang="en-US" smtClean="0"/>
              <a:t>数据库、</a:t>
            </a:r>
            <a:r>
              <a:rPr lang="en-US" altLang="zh-CN" smtClean="0"/>
              <a:t>redis </a:t>
            </a:r>
            <a:r>
              <a:rPr lang="zh-CN" altLang="en-US" smtClean="0"/>
              <a:t>等 </a:t>
            </a:r>
            <a:r>
              <a:rPr lang="zh-CN" altLang="en-US" smtClean="0"/>
              <a:t>有所基础了解，能自行搭建环境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、课后有主观能动性。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、能顺畅使用 百度或百度以外搜索引擎的同学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zh-CN" altLang="en-US"/>
              <a:t>本</a:t>
            </a:r>
            <a:r>
              <a:rPr lang="zh-CN" altLang="en-US" smtClean="0"/>
              <a:t>课程重点是</a:t>
            </a:r>
            <a:r>
              <a:rPr lang="zh-CN" altLang="en-US" smtClean="0">
                <a:solidFill>
                  <a:srgbClr val="FF0000"/>
                </a:solidFill>
              </a:rPr>
              <a:t>套路教学</a:t>
            </a:r>
            <a:r>
              <a:rPr lang="zh-CN" altLang="en-US" smtClean="0"/>
              <a:t>，非手把手基础函数一个个过的课程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官网 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45473" y="2026228"/>
            <a:ext cx="106719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mtClean="0"/>
              <a:t>github</a:t>
            </a:r>
            <a:r>
              <a:rPr lang="zh-CN" altLang="en-US" smtClean="0"/>
              <a:t>地址</a:t>
            </a:r>
            <a:endParaRPr lang="en-US" altLang="zh-CN" smtClean="0"/>
          </a:p>
          <a:p>
            <a:r>
              <a:rPr lang="en-US" altLang="zh-CN"/>
              <a:t>https</a:t>
            </a:r>
            <a:r>
              <a:rPr lang="en-US" altLang="zh-CN"/>
              <a:t>://</a:t>
            </a:r>
            <a:r>
              <a:rPr lang="en-US" altLang="zh-CN" smtClean="0"/>
              <a:t>github.com/gin-gonic/gin</a:t>
            </a:r>
          </a:p>
          <a:p>
            <a:r>
              <a:rPr lang="en-US" altLang="zh-CN" smtClean="0"/>
              <a:t> </a:t>
            </a:r>
          </a:p>
          <a:p>
            <a:r>
              <a:rPr lang="zh-CN" altLang="en-US"/>
              <a:t>分几步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、随便创建一个文件夹（不要有中文、空格和奇怪的字符串，没有为什么）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、在 </a:t>
            </a:r>
            <a:r>
              <a:rPr lang="en-US" altLang="zh-CN" smtClean="0"/>
              <a:t>api.jtthink.com</a:t>
            </a:r>
            <a:r>
              <a:rPr lang="zh-CN" altLang="en-US" smtClean="0"/>
              <a:t>下创建</a:t>
            </a:r>
            <a:r>
              <a:rPr lang="en-US" altLang="zh-CN" smtClean="0"/>
              <a:t>topic </a:t>
            </a:r>
            <a:r>
              <a:rPr lang="zh-CN" altLang="en-US" smtClean="0"/>
              <a:t>，代表 话题相关</a:t>
            </a:r>
            <a:r>
              <a:rPr lang="en-US" altLang="zh-CN" smtClean="0"/>
              <a:t>API</a:t>
            </a:r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cd</a:t>
            </a:r>
            <a:r>
              <a:rPr lang="zh-CN" altLang="en-US" smtClean="0"/>
              <a:t>进入</a:t>
            </a:r>
            <a:r>
              <a:rPr lang="en-US" altLang="zh-CN" smtClean="0"/>
              <a:t>topic</a:t>
            </a:r>
            <a:r>
              <a:rPr lang="zh-CN" altLang="en-US" smtClean="0"/>
              <a:t>执行</a:t>
            </a:r>
            <a:r>
              <a:rPr lang="en-US" altLang="zh-CN" smtClean="0"/>
              <a:t>: go mod init topic.jtthink.com</a:t>
            </a:r>
            <a:endParaRPr lang="en-US"/>
          </a:p>
          <a:p>
            <a:endParaRPr lang="en-US" i="1" smtClean="0"/>
          </a:p>
          <a:p>
            <a:r>
              <a:rPr lang="en-US" smtClean="0"/>
              <a:t>4</a:t>
            </a:r>
            <a:r>
              <a:rPr lang="zh-CN" altLang="en-US" smtClean="0"/>
              <a:t>、在当前目录下执行 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   go </a:t>
            </a:r>
            <a:r>
              <a:rPr lang="en-US"/>
              <a:t>get </a:t>
            </a:r>
            <a:r>
              <a:rPr lang="en-US" smtClean="0"/>
              <a:t> github.com/gin-gonic/gin</a:t>
            </a:r>
            <a:endParaRPr lang="en-US" smtClean="0"/>
          </a:p>
          <a:p>
            <a:endParaRPr lang="en-US"/>
          </a:p>
          <a:p>
            <a:r>
              <a:rPr lang="en-US" smtClean="0"/>
              <a:t>5</a:t>
            </a:r>
            <a:r>
              <a:rPr lang="zh-CN" altLang="en-US" smtClean="0"/>
              <a:t>、用</a:t>
            </a:r>
            <a:r>
              <a:rPr lang="en-US" altLang="zh-CN" smtClean="0"/>
              <a:t>goland </a:t>
            </a:r>
            <a:r>
              <a:rPr lang="zh-CN" altLang="en-US" smtClean="0"/>
              <a:t>打开</a:t>
            </a:r>
            <a:r>
              <a:rPr lang="en-US" altLang="zh-CN" smtClean="0"/>
              <a:t>topic</a:t>
            </a:r>
            <a:r>
              <a:rPr lang="zh-CN" altLang="en-US" smtClean="0"/>
              <a:t>目录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821" y="814312"/>
            <a:ext cx="3787468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测试代码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1477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	r := gin.Default()</a:t>
            </a:r>
          </a:p>
          <a:p>
            <a:r>
              <a:rPr lang="en-US" altLang="zh-CN"/>
              <a:t>	r.GET("/", func(c *gin.Context) {</a:t>
            </a:r>
          </a:p>
          <a:p>
            <a:r>
              <a:rPr lang="en-US" altLang="zh-CN"/>
              <a:t>		 c.Writer.Write([]byte("firewdddeb"))</a:t>
            </a:r>
          </a:p>
          <a:p>
            <a:r>
              <a:rPr lang="en-US" altLang="zh-CN"/>
              <a:t>	})</a:t>
            </a:r>
          </a:p>
          <a:p>
            <a:r>
              <a:rPr lang="en-US" altLang="zh-CN"/>
              <a:t>	r.Run</a:t>
            </a:r>
            <a:r>
              <a:rPr lang="en-US" altLang="zh-CN"/>
              <a:t>() </a:t>
            </a:r>
            <a:r>
              <a:rPr lang="en-US" altLang="zh-CN" smtClean="0"/>
              <a:t>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en-US" altLang="zh-CN" smtClean="0"/>
              <a:t>JSON</a:t>
            </a:r>
            <a:r>
              <a:rPr lang="zh-CN" altLang="en-US" smtClean="0"/>
              <a:t>输出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6"/>
            <a:ext cx="9424554" cy="39703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type </a:t>
            </a:r>
            <a:r>
              <a:rPr lang="en-US" altLang="zh-CN"/>
              <a:t>Topic struct{</a:t>
            </a:r>
          </a:p>
          <a:p>
            <a:r>
              <a:rPr lang="en-US" altLang="zh-CN"/>
              <a:t>	TopicID int</a:t>
            </a:r>
          </a:p>
          <a:p>
            <a:endParaRPr lang="en-US" altLang="zh-CN"/>
          </a:p>
          <a:p>
            <a:r>
              <a:rPr lang="en-US" altLang="zh-CN" smtClean="0"/>
              <a:t>}</a:t>
            </a:r>
          </a:p>
          <a:p>
            <a:r>
              <a:rPr lang="zh-CN" altLang="en-US" smtClean="0"/>
              <a:t>或</a:t>
            </a:r>
            <a:endParaRPr lang="en-US" altLang="zh-CN" smtClean="0"/>
          </a:p>
          <a:p>
            <a:r>
              <a:rPr lang="en-US" altLang="zh-CN" smtClean="0"/>
              <a:t> m</a:t>
            </a:r>
            <a:r>
              <a:rPr lang="en-US" altLang="zh-CN"/>
              <a:t>:=make(map[string]string)</a:t>
            </a:r>
          </a:p>
          <a:p>
            <a:r>
              <a:rPr lang="en-US" altLang="zh-CN" smtClean="0"/>
              <a:t> m</a:t>
            </a:r>
            <a:r>
              <a:rPr lang="en-US" altLang="zh-CN"/>
              <a:t>["topicid"]="102"</a:t>
            </a:r>
          </a:p>
          <a:p>
            <a:endParaRPr lang="en-US" altLang="zh-CN"/>
          </a:p>
          <a:p>
            <a:r>
              <a:rPr lang="en-US" altLang="zh-CN" smtClean="0"/>
              <a:t>...</a:t>
            </a:r>
          </a:p>
          <a:p>
            <a:r>
              <a:rPr lang="en-US" altLang="zh-CN"/>
              <a:t>r.GET("/", func(c *gin.Context) {</a:t>
            </a:r>
          </a:p>
          <a:p>
            <a:r>
              <a:rPr lang="en-US" altLang="zh-CN"/>
              <a:t>	</a:t>
            </a:r>
            <a:r>
              <a:rPr lang="en-US" altLang="zh-CN" smtClean="0"/>
              <a:t>  </a:t>
            </a:r>
            <a:r>
              <a:rPr lang="en-US" altLang="zh-CN"/>
              <a:t>c.JSON(200,&amp;Topic{101})</a:t>
            </a:r>
          </a:p>
          <a:p>
            <a:r>
              <a:rPr lang="en-US" altLang="zh-CN" smtClean="0"/>
              <a:t>  }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golang</a:t>
            </a:r>
            <a:r>
              <a:rPr lang="zh-CN" altLang="en-US" smtClean="0"/>
              <a:t>中的对应处理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601721"/>
            <a:ext cx="10536381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/>
              <a:t>golang</a:t>
            </a:r>
            <a:r>
              <a:rPr lang="zh-CN" altLang="en-US" smtClean="0"/>
              <a:t>帮我们封装好了</a:t>
            </a:r>
            <a:r>
              <a:rPr lang="en-US" smtClean="0"/>
              <a:t>Signal</a:t>
            </a:r>
            <a:r>
              <a:rPr lang="zh-CN" altLang="en-US" smtClean="0"/>
              <a:t>包</a:t>
            </a:r>
            <a:r>
              <a:rPr lang="en-US" smtClean="0"/>
              <a:t>,</a:t>
            </a:r>
            <a:r>
              <a:rPr lang="zh-CN" altLang="en-US" smtClean="0"/>
              <a:t>并利用</a:t>
            </a:r>
            <a:r>
              <a:rPr lang="en-US" altLang="zh-CN"/>
              <a:t>Notify(c chan&lt;- os.Signal, sig ...os.Signal)</a:t>
            </a:r>
            <a:r>
              <a:rPr lang="zh-CN" altLang="en-US" smtClean="0"/>
              <a:t>方法实现对 信号的监听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0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8628</TotalTime>
  <Words>252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本课程适合学员</vt:lpstr>
      <vt:lpstr>官网 </vt:lpstr>
      <vt:lpstr>测试代码</vt:lpstr>
      <vt:lpstr>JSON输出</vt:lpstr>
      <vt:lpstr>golang中的对应处理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1006</cp:revision>
  <dcterms:created xsi:type="dcterms:W3CDTF">2016-05-22T15:40:23Z</dcterms:created>
  <dcterms:modified xsi:type="dcterms:W3CDTF">2019-01-24T15:46:39Z</dcterms:modified>
</cp:coreProperties>
</file>