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8"/>
  </p:notesMasterIdLst>
  <p:sldIdLst>
    <p:sldId id="265" r:id="rId3"/>
    <p:sldId id="314" r:id="rId4"/>
    <p:sldId id="333" r:id="rId5"/>
    <p:sldId id="327" r:id="rId6"/>
    <p:sldId id="331" r:id="rId7"/>
    <p:sldId id="332" r:id="rId8"/>
    <p:sldId id="334" r:id="rId9"/>
    <p:sldId id="335" r:id="rId10"/>
    <p:sldId id="336" r:id="rId11"/>
    <p:sldId id="337" r:id="rId12"/>
    <p:sldId id="338" r:id="rId13"/>
    <p:sldId id="340" r:id="rId14"/>
    <p:sldId id="339" r:id="rId15"/>
    <p:sldId id="341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强制指定列名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有时候我们做的是历史项目</a:t>
            </a:r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/>
          </a:p>
          <a:p>
            <a:r>
              <a:rPr lang="zh-CN" altLang="en-US" sz="2400" smtClean="0"/>
              <a:t>列名也不能改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此时 </a:t>
            </a:r>
            <a:r>
              <a:rPr lang="en-US" altLang="zh-CN" sz="2400" smtClean="0"/>
              <a:t>tag </a:t>
            </a:r>
            <a:r>
              <a:rPr lang="zh-CN" altLang="en-US" sz="2400" smtClean="0"/>
              <a:t>就起作用了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http://</a:t>
            </a:r>
            <a:r>
              <a:rPr lang="en-US" altLang="zh-CN" sz="2400" smtClean="0"/>
              <a:t>gorm.io/docs/models.html</a:t>
            </a:r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18" y="1325563"/>
            <a:ext cx="4108068" cy="2588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4" y="4105280"/>
            <a:ext cx="4770533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指定列名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type TopicClass struct {</a:t>
            </a:r>
          </a:p>
          <a:p>
            <a:r>
              <a:rPr lang="en-US" altLang="zh-CN" sz="2400"/>
              <a:t>	ClassId int</a:t>
            </a:r>
          </a:p>
          <a:p>
            <a:r>
              <a:rPr lang="en-US" altLang="zh-CN" sz="2400"/>
              <a:t>	ClassName string</a:t>
            </a:r>
          </a:p>
          <a:p>
            <a:r>
              <a:rPr lang="en-US" altLang="zh-CN" sz="2400"/>
              <a:t>	ClassRemark string</a:t>
            </a:r>
          </a:p>
          <a:p>
            <a:r>
              <a:rPr lang="en-US" altLang="zh-CN" sz="2400"/>
              <a:t>	ClassType string </a:t>
            </a:r>
            <a:r>
              <a:rPr lang="en-US" altLang="zh-CN" sz="2400">
                <a:solidFill>
                  <a:srgbClr val="FF0000"/>
                </a:solidFill>
              </a:rPr>
              <a:t>`gorm:"column:classtype"`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98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根据</a:t>
            </a:r>
            <a:r>
              <a:rPr lang="en-US" altLang="zh-CN" smtClean="0"/>
              <a:t>ID</a:t>
            </a:r>
            <a:r>
              <a:rPr lang="zh-CN" altLang="en-US" smtClean="0"/>
              <a:t>查数据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tc:=&amp;TopicClass{}</a:t>
            </a:r>
          </a:p>
          <a:p>
            <a:r>
              <a:rPr lang="en-US" altLang="zh-CN" sz="2400" smtClean="0"/>
              <a:t>  </a:t>
            </a:r>
            <a:r>
              <a:rPr lang="en-US" altLang="zh-CN" sz="2400"/>
              <a:t>db.First(&amp;tc,2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//SELECT * FROM </a:t>
            </a:r>
            <a:r>
              <a:rPr lang="en-US" altLang="zh-CN" sz="2400" smtClean="0"/>
              <a:t>xxxoo   WHERE </a:t>
            </a:r>
            <a:r>
              <a:rPr lang="en-US" altLang="zh-CN" sz="2400"/>
              <a:t>id = 10</a:t>
            </a:r>
            <a:r>
              <a:rPr lang="en-US" altLang="zh-CN" sz="2400" smtClean="0"/>
              <a:t>;</a:t>
            </a:r>
          </a:p>
          <a:p>
            <a:endParaRPr lang="en-US" altLang="zh-CN" sz="2400"/>
          </a:p>
          <a:p>
            <a:r>
              <a:rPr lang="zh-CN" altLang="en-US" sz="2400" smtClean="0"/>
              <a:t>是的，这里又没用了。 你必须 明确告诉系统，哪个是你的主键</a:t>
            </a:r>
            <a:r>
              <a:rPr lang="en-US" altLang="zh-CN" sz="2400" smtClean="0"/>
              <a:t>ID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type TopicClass struct {</a:t>
            </a:r>
          </a:p>
          <a:p>
            <a:r>
              <a:rPr lang="en-US" altLang="zh-CN" sz="2400"/>
              <a:t>	ClassId int `gorm:"PRIMARY_KEY</a:t>
            </a:r>
            <a:r>
              <a:rPr lang="en-US" altLang="zh-CN" sz="2400" smtClean="0"/>
              <a:t>"`</a:t>
            </a:r>
          </a:p>
          <a:p>
            <a:r>
              <a:rPr lang="en-US" altLang="zh-CN" sz="2400" smtClean="0"/>
              <a:t>           .......</a:t>
            </a:r>
            <a:r>
              <a:rPr lang="zh-CN" altLang="en-US" sz="2400" smtClean="0"/>
              <a:t>略</a:t>
            </a:r>
            <a:endParaRPr lang="en-US" altLang="zh-CN" sz="2400"/>
          </a:p>
          <a:p>
            <a:r>
              <a:rPr lang="en-US" altLang="zh-CN" sz="2400" smtClean="0"/>
              <a:t>}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9" y="3293898"/>
            <a:ext cx="5806943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查询一批数据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 var tcs []TopicClass</a:t>
            </a:r>
          </a:p>
          <a:p>
            <a:endParaRPr lang="en-US" altLang="zh-CN" sz="2400"/>
          </a:p>
          <a:p>
            <a:r>
              <a:rPr lang="en-US" altLang="zh-CN" sz="2400"/>
              <a:t> </a:t>
            </a:r>
            <a:r>
              <a:rPr lang="en-US" altLang="zh-CN" sz="2400" smtClean="0"/>
              <a:t>db.Find</a:t>
            </a:r>
            <a:r>
              <a:rPr lang="en-US" altLang="zh-CN" sz="2400"/>
              <a:t>(&amp;tcs)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fmt.Println(tcs)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这个太简单了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5018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自定义</a:t>
            </a:r>
            <a:r>
              <a:rPr lang="en-US" altLang="zh-CN" smtClean="0"/>
              <a:t>where</a:t>
            </a:r>
            <a:r>
              <a:rPr lang="zh-CN" altLang="en-US" smtClean="0"/>
              <a:t>条件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 var tcs []src.TopicClass</a:t>
            </a:r>
          </a:p>
          <a:p>
            <a:r>
              <a:rPr lang="en-US" altLang="zh-CN" sz="2400" smtClean="0"/>
              <a:t>db.Where</a:t>
            </a:r>
            <a:r>
              <a:rPr lang="en-US" altLang="zh-CN" sz="2400"/>
              <a:t>("class_name=?","</a:t>
            </a:r>
            <a:r>
              <a:rPr lang="zh-CN" altLang="en-US" sz="2400"/>
              <a:t>技术类</a:t>
            </a:r>
            <a:r>
              <a:rPr lang="en-US" altLang="zh-CN" sz="2400"/>
              <a:t>").Find(&amp;tcs)</a:t>
            </a:r>
          </a:p>
          <a:p>
            <a:r>
              <a:rPr lang="en-US" altLang="zh-CN" sz="2400" smtClean="0"/>
              <a:t> fmt.Println(tcs)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/>
              <a:t>也</a:t>
            </a:r>
            <a:r>
              <a:rPr lang="zh-CN" altLang="en-US" sz="2400" smtClean="0"/>
              <a:t>可以这样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db.Where(&amp;src.TopicClass{ClassName:"</a:t>
            </a:r>
            <a:r>
              <a:rPr lang="zh-CN" altLang="en-US" sz="2400"/>
              <a:t>技术类</a:t>
            </a:r>
            <a:r>
              <a:rPr lang="en-US" altLang="zh-CN" sz="2400"/>
              <a:t>"}).Find(&amp;tcs)</a:t>
            </a:r>
          </a:p>
        </p:txBody>
      </p:sp>
    </p:spTree>
    <p:extLst>
      <p:ext uri="{BB962C8B-B14F-4D97-AF65-F5344CB8AC3E}">
        <p14:creationId xmlns:p14="http://schemas.microsoft.com/office/powerpoint/2010/main" val="21573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第二篇</a:t>
            </a:r>
            <a:r>
              <a:rPr lang="en-US" altLang="zh-CN" sz="3600" smtClean="0"/>
              <a:t>:</a:t>
            </a:r>
            <a:r>
              <a:rPr lang="zh-CN" altLang="en-US" sz="3600" smtClean="0"/>
              <a:t>数据库和</a:t>
            </a:r>
            <a:r>
              <a:rPr lang="en-US" altLang="zh-CN" sz="3600" smtClean="0"/>
              <a:t>ORM</a:t>
            </a:r>
          </a:p>
          <a:p>
            <a:pPr marL="0" indent="0">
              <a:buNone/>
            </a:pPr>
            <a:r>
              <a:rPr lang="en-US" altLang="zh-CN" sz="3600" smtClean="0"/>
              <a:t>    </a:t>
            </a:r>
            <a:r>
              <a:rPr lang="zh-CN" altLang="en-US" sz="3600" smtClean="0"/>
              <a:t>结合</a:t>
            </a:r>
            <a:r>
              <a:rPr lang="en-US" altLang="zh-CN" sz="3600" smtClean="0"/>
              <a:t>Model</a:t>
            </a:r>
            <a:r>
              <a:rPr lang="zh-CN" altLang="en-US" sz="3600" smtClean="0"/>
              <a:t>进行数据映射</a:t>
            </a:r>
            <a:r>
              <a:rPr lang="en-US" altLang="zh-CN" sz="3600" smtClean="0"/>
              <a:t>/</a:t>
            </a:r>
            <a:r>
              <a:rPr lang="zh-CN" altLang="en-US" sz="3600" smtClean="0"/>
              <a:t>查询的基本要点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文档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71599"/>
            <a:ext cx="9798628" cy="5078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驱动：</a:t>
            </a:r>
            <a:r>
              <a:rPr lang="en-US" smtClean="0"/>
              <a:t>https</a:t>
            </a:r>
            <a:r>
              <a:rPr lang="en-US"/>
              <a:t>://github.com/go-sql-driver/mysql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今天我们介绍和引入</a:t>
            </a:r>
            <a:r>
              <a:rPr lang="en-US" altLang="zh-CN" smtClean="0"/>
              <a:t>Gorm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github</a:t>
            </a:r>
            <a:r>
              <a:rPr lang="zh-CN" altLang="en-US" smtClean="0"/>
              <a:t>地址</a:t>
            </a:r>
            <a:r>
              <a:rPr lang="en-US" altLang="zh-CN" smtClean="0"/>
              <a:t>:</a:t>
            </a:r>
            <a:r>
              <a:rPr lang="en-US" smtClean="0"/>
              <a:t>  </a:t>
            </a:r>
          </a:p>
          <a:p>
            <a:r>
              <a:rPr lang="en-US" smtClean="0"/>
              <a:t>https</a:t>
            </a:r>
            <a:r>
              <a:rPr lang="en-US"/>
              <a:t>://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文档：</a:t>
            </a:r>
            <a:endParaRPr lang="en-US" altLang="zh-CN" smtClean="0"/>
          </a:p>
          <a:p>
            <a:r>
              <a:rPr lang="en-US" smtClean="0"/>
              <a:t> http://gorm.io/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安装</a:t>
            </a:r>
            <a:endParaRPr lang="en-US" altLang="zh-CN" smtClean="0"/>
          </a:p>
          <a:p>
            <a:r>
              <a:rPr lang="zh-CN" altLang="en-US" smtClean="0"/>
              <a:t>在项目目录下执行</a:t>
            </a:r>
            <a:endParaRPr lang="en-US" altLang="zh-CN" smtClean="0"/>
          </a:p>
          <a:p>
            <a:r>
              <a:rPr lang="en-US" smtClean="0"/>
              <a:t> #go </a:t>
            </a:r>
            <a:r>
              <a:rPr lang="en-US"/>
              <a:t>get -u github.com/go-sql-driver/mysql</a:t>
            </a:r>
          </a:p>
          <a:p>
            <a:r>
              <a:rPr lang="en-US" smtClean="0"/>
              <a:t>  #go </a:t>
            </a:r>
            <a:r>
              <a:rPr lang="en-US"/>
              <a:t>get -u 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、接下来请自行安装和运行</a:t>
            </a:r>
            <a:r>
              <a:rPr lang="en-US" altLang="zh-CN" smtClean="0"/>
              <a:t>mysql</a:t>
            </a:r>
            <a:r>
              <a:rPr lang="zh-CN" altLang="en-US" smtClean="0"/>
              <a:t>服务（这里略）</a:t>
            </a:r>
            <a:endParaRPr lang="en-US" altLang="zh-CN" smtClean="0"/>
          </a:p>
          <a:p>
            <a:r>
              <a:rPr lang="en-US" smtClean="0"/>
              <a:t>2</a:t>
            </a:r>
            <a:r>
              <a:rPr lang="zh-CN" altLang="en-US" smtClean="0"/>
              <a:t>、课程中使用</a:t>
            </a:r>
            <a:r>
              <a:rPr lang="en-US" altLang="zh-CN" smtClean="0"/>
              <a:t>navicat</a:t>
            </a:r>
            <a:r>
              <a:rPr lang="zh-CN" altLang="en-US" smtClean="0"/>
              <a:t>作为客户端演示工具（请自行安装）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 创建模型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仔细看文档：</a:t>
            </a:r>
            <a:endParaRPr lang="en-US" altLang="zh-CN" sz="2400" smtClean="0"/>
          </a:p>
          <a:p>
            <a:r>
              <a:rPr lang="en-US" sz="2400"/>
              <a:t>http://</a:t>
            </a:r>
            <a:r>
              <a:rPr lang="en-US" sz="2400" smtClean="0"/>
              <a:t>gorm.io/docs/models.html</a:t>
            </a:r>
          </a:p>
          <a:p>
            <a:endParaRPr lang="en-US" sz="2400"/>
          </a:p>
          <a:p>
            <a:r>
              <a:rPr lang="zh-CN" altLang="en-US" sz="2400" smtClean="0"/>
              <a:t>忘记了就查，没必要背。说不定下个月公司换别的</a:t>
            </a:r>
            <a:r>
              <a:rPr lang="en-US" altLang="zh-CN" sz="2400" smtClean="0"/>
              <a:t>ORM</a:t>
            </a:r>
            <a:r>
              <a:rPr lang="zh-CN" altLang="en-US" sz="2400"/>
              <a:t>框架</a:t>
            </a:r>
            <a:r>
              <a:rPr lang="zh-CN" altLang="en-US" sz="2400" smtClean="0"/>
              <a:t>了</a:t>
            </a:r>
            <a:r>
              <a:rPr lang="en-US" altLang="zh-CN" sz="2400" smtClean="0"/>
              <a:t>......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21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为了演示清楚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93618" y="1454727"/>
            <a:ext cx="5808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我们重新创建一个模型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假设有个帖子类别表</a:t>
            </a:r>
            <a:r>
              <a:rPr lang="en-US" altLang="zh-CN" smtClean="0"/>
              <a:t>TopicClass (topic_class)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字段为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class_id  int </a:t>
            </a:r>
            <a:r>
              <a:rPr lang="zh-CN" altLang="en-US" smtClean="0"/>
              <a:t>自增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class_name </a:t>
            </a:r>
            <a:r>
              <a:rPr lang="zh-CN" altLang="en-US"/>
              <a:t>类</a:t>
            </a:r>
            <a:r>
              <a:rPr lang="zh-CN" altLang="en-US" smtClean="0"/>
              <a:t>别名 </a:t>
            </a:r>
            <a:r>
              <a:rPr lang="en-US" altLang="zh-CN" smtClean="0"/>
              <a:t>varchar(50)  </a:t>
            </a:r>
            <a:r>
              <a:rPr lang="zh-CN" altLang="en-US"/>
              <a:t>不能为空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</a:t>
            </a:r>
            <a:r>
              <a:rPr lang="en-US" altLang="zh-CN"/>
              <a:t>class_remark </a:t>
            </a:r>
            <a:r>
              <a:rPr lang="zh-CN" altLang="en-US" smtClean="0"/>
              <a:t>类别说明 </a:t>
            </a:r>
            <a:r>
              <a:rPr lang="en-US" altLang="zh-CN" smtClean="0"/>
              <a:t>text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/>
              <a:t>翻译</a:t>
            </a:r>
            <a:r>
              <a:rPr lang="zh-CN" altLang="en-US" smtClean="0"/>
              <a:t>成模型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type TopicClass struct </a:t>
            </a:r>
            <a:r>
              <a:rPr lang="en-US" altLang="zh-CN" sz="2400" smtClean="0"/>
              <a:t>{</a:t>
            </a:r>
          </a:p>
          <a:p>
            <a:r>
              <a:rPr lang="en-US" altLang="zh-CN" sz="2400"/>
              <a:t>	</a:t>
            </a:r>
            <a:r>
              <a:rPr lang="en-US" altLang="zh-CN" sz="2400" smtClean="0"/>
              <a:t>ClassId </a:t>
            </a:r>
            <a:r>
              <a:rPr lang="en-US" altLang="zh-CN" sz="2400"/>
              <a:t>int</a:t>
            </a:r>
          </a:p>
          <a:p>
            <a:r>
              <a:rPr lang="en-US" altLang="zh-CN" sz="2400"/>
              <a:t>	ClassName string</a:t>
            </a:r>
          </a:p>
          <a:p>
            <a:r>
              <a:rPr lang="en-US" altLang="zh-CN" sz="2400"/>
              <a:t>	ClassRemark string</a:t>
            </a:r>
          </a:p>
          <a:p>
            <a:r>
              <a:rPr lang="en-US" altLang="zh-CN" sz="2400" smtClean="0"/>
              <a:t>}</a:t>
            </a:r>
          </a:p>
          <a:p>
            <a:endParaRPr lang="en-US" altLang="zh-CN" sz="2400"/>
          </a:p>
          <a:p>
            <a:r>
              <a:rPr lang="zh-CN" altLang="en-US" sz="2400" smtClean="0"/>
              <a:t>这样就可以了吗？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16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测试几个功能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52629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/>
              <a:t>所以可以加上</a:t>
            </a:r>
            <a:r>
              <a:rPr lang="en-US" altLang="zh-CN" sz="2400"/>
              <a:t>db.SingularTable(true) </a:t>
            </a:r>
            <a:r>
              <a:rPr lang="zh-CN" altLang="en-US" sz="2400"/>
              <a:t>让</a:t>
            </a:r>
            <a:r>
              <a:rPr lang="en-US" altLang="zh-CN" sz="2400"/>
              <a:t>grom</a:t>
            </a:r>
            <a:r>
              <a:rPr lang="zh-CN" altLang="en-US" sz="2400"/>
              <a:t>转义</a:t>
            </a:r>
            <a:r>
              <a:rPr lang="en-US" altLang="zh-CN" sz="2400"/>
              <a:t>struct</a:t>
            </a:r>
            <a:r>
              <a:rPr lang="zh-CN" altLang="en-US" sz="2400"/>
              <a:t>名字的时候不用加上</a:t>
            </a:r>
            <a:r>
              <a:rPr lang="en-US" altLang="zh-CN" sz="2400"/>
              <a:t>s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文档：</a:t>
            </a:r>
            <a:r>
              <a:rPr lang="en-US" altLang="zh-CN" sz="2400"/>
              <a:t>http://</a:t>
            </a:r>
            <a:r>
              <a:rPr lang="en-US" altLang="zh-CN" sz="2400" smtClean="0"/>
              <a:t>gorm.io/docs/query.html</a:t>
            </a:r>
          </a:p>
          <a:p>
            <a:r>
              <a:rPr lang="zh-CN" altLang="en-US" sz="2400"/>
              <a:t>几</a:t>
            </a:r>
            <a:r>
              <a:rPr lang="zh-CN" altLang="en-US" sz="2400" smtClean="0"/>
              <a:t>个方法还是很简洁的</a:t>
            </a:r>
            <a:endParaRPr lang="en-US" altLang="zh-CN" sz="2400"/>
          </a:p>
          <a:p>
            <a:endParaRPr lang="en-US" altLang="zh-CN" sz="2400" smtClean="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、查询 一条</a:t>
            </a:r>
            <a:endParaRPr lang="en-US" altLang="zh-CN" sz="2400" smtClean="0"/>
          </a:p>
          <a:p>
            <a:r>
              <a:rPr lang="zh-CN" altLang="en-US" sz="2400" smtClean="0"/>
              <a:t>对应</a:t>
            </a:r>
            <a:r>
              <a:rPr lang="en-US" altLang="zh-CN" sz="2400"/>
              <a:t>SELECT * FROM users ORDER BY id LIMIT 1</a:t>
            </a:r>
            <a:r>
              <a:rPr lang="en-US" altLang="zh-CN" sz="2400" smtClean="0"/>
              <a:t>;</a:t>
            </a:r>
          </a:p>
          <a:p>
            <a:endParaRPr lang="en-US" altLang="zh-CN" sz="2400"/>
          </a:p>
          <a:p>
            <a:r>
              <a:rPr lang="en-US" altLang="zh-CN" sz="2400" smtClean="0"/>
              <a:t>import </a:t>
            </a:r>
            <a:r>
              <a:rPr lang="en-US" altLang="zh-CN" sz="2400"/>
              <a:t>. "topic.jtthink.com/src</a:t>
            </a:r>
            <a:r>
              <a:rPr lang="en-US" altLang="zh-CN" sz="2400" smtClean="0"/>
              <a:t>"</a:t>
            </a:r>
          </a:p>
          <a:p>
            <a:r>
              <a:rPr lang="en-US" altLang="zh-CN" sz="2400"/>
              <a:t> tc:=&amp;TopicClass{}</a:t>
            </a:r>
          </a:p>
          <a:p>
            <a:r>
              <a:rPr lang="en-US" altLang="zh-CN" sz="2400" smtClean="0"/>
              <a:t> db.Find</a:t>
            </a:r>
            <a:r>
              <a:rPr lang="en-US" altLang="zh-CN" sz="2400"/>
              <a:t>(&amp;tc)</a:t>
            </a:r>
          </a:p>
          <a:p>
            <a:r>
              <a:rPr lang="en-US" altLang="zh-CN" sz="2400" smtClean="0"/>
              <a:t> fmt.Println(tc</a:t>
            </a:r>
            <a:r>
              <a:rPr lang="en-US" altLang="zh-CN" sz="2400"/>
              <a:t>)</a:t>
            </a:r>
          </a:p>
          <a:p>
            <a:endParaRPr lang="en-US" altLang="zh-CN" sz="2400"/>
          </a:p>
          <a:p>
            <a:r>
              <a:rPr lang="en-US" altLang="zh-CN" sz="2400" smtClean="0"/>
              <a:t> </a:t>
            </a:r>
            <a:r>
              <a:rPr lang="zh-CN" altLang="en-US" sz="2400" smtClean="0"/>
              <a:t>你会发现出来的内容不是你想要的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415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表名规则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41549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首先加上</a:t>
            </a:r>
            <a:endParaRPr lang="en-US" altLang="zh-CN" sz="2400" smtClean="0"/>
          </a:p>
          <a:p>
            <a:r>
              <a:rPr lang="en-US" altLang="zh-CN" sz="2400" smtClean="0"/>
              <a:t>  db.LogMode(true)  </a:t>
            </a:r>
            <a:r>
              <a:rPr lang="zh-CN" altLang="en-US" sz="2400" smtClean="0"/>
              <a:t>来显示日志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 1</a:t>
            </a:r>
            <a:r>
              <a:rPr lang="zh-CN" altLang="en-US" sz="2400" smtClean="0"/>
              <a:t>、表名规则</a:t>
            </a:r>
            <a:r>
              <a:rPr lang="en-US" altLang="zh-CN" sz="2400" smtClean="0"/>
              <a:t>.</a:t>
            </a:r>
            <a:r>
              <a:rPr lang="zh-CN" altLang="en-US" sz="2400" smtClean="0"/>
              <a:t>根据</a:t>
            </a:r>
            <a:r>
              <a:rPr lang="en-US" altLang="zh-CN" sz="2400" smtClean="0"/>
              <a:t>struct</a:t>
            </a:r>
            <a:r>
              <a:rPr lang="zh-CN" altLang="en-US" sz="2400" smtClean="0"/>
              <a:t>名称改成小写，并且加上复数形式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r>
              <a:rPr lang="zh-CN" altLang="en-US" sz="2400" smtClean="0"/>
              <a:t>譬如</a:t>
            </a:r>
            <a:r>
              <a:rPr lang="en-US" altLang="zh-CN" sz="2400" smtClean="0"/>
              <a:t>struct </a:t>
            </a:r>
            <a:r>
              <a:rPr lang="zh-CN" altLang="en-US" sz="2400" smtClean="0"/>
              <a:t>名为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1</a:t>
            </a:r>
            <a:r>
              <a:rPr lang="zh-CN" altLang="en-US" sz="2400" smtClean="0"/>
              <a:t>）</a:t>
            </a:r>
            <a:r>
              <a:rPr lang="en-US" altLang="zh-CN" sz="2400" smtClean="0"/>
              <a:t>Test</a:t>
            </a:r>
            <a:r>
              <a:rPr lang="zh-CN" altLang="en-US" sz="2400" smtClean="0"/>
              <a:t>，对应表名为 </a:t>
            </a:r>
            <a:r>
              <a:rPr lang="en-US" altLang="zh-CN" sz="2400" smtClean="0"/>
              <a:t>tests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 2</a:t>
            </a:r>
            <a:r>
              <a:rPr lang="zh-CN" altLang="en-US" sz="2400" smtClean="0"/>
              <a:t>）</a:t>
            </a:r>
            <a:r>
              <a:rPr lang="en-US" altLang="zh-CN" sz="2400" smtClean="0"/>
              <a:t>TopicClass ,</a:t>
            </a:r>
            <a:r>
              <a:rPr lang="zh-CN" altLang="en-US" sz="2400" smtClean="0"/>
              <a:t>表名为</a:t>
            </a:r>
            <a:r>
              <a:rPr lang="en-US" altLang="zh-CN" sz="2400" smtClean="0"/>
              <a:t>topic_classes (</a:t>
            </a:r>
            <a:r>
              <a:rPr lang="zh-CN" altLang="en-US" sz="2400" smtClean="0"/>
              <a:t>注意复数，英文基础</a:t>
            </a:r>
            <a:r>
              <a:rPr lang="en-US" altLang="zh-CN" sz="2400" smtClean="0"/>
              <a:t>,</a:t>
            </a:r>
            <a:r>
              <a:rPr lang="en-US" sz="2400"/>
              <a:t> ch sh x s </a:t>
            </a:r>
            <a:r>
              <a:rPr lang="zh-CN" altLang="en-US" sz="2400"/>
              <a:t>结尾时 加</a:t>
            </a:r>
            <a:r>
              <a:rPr lang="en-US" sz="2400"/>
              <a:t>es</a:t>
            </a:r>
            <a:r>
              <a:rPr lang="zh-CN" altLang="en-US" sz="2400"/>
              <a:t>变复数</a:t>
            </a:r>
            <a:r>
              <a:rPr lang="zh-CN" altLang="en-US" sz="2400" smtClean="0"/>
              <a:t> </a:t>
            </a:r>
            <a:r>
              <a:rPr lang="en-US" altLang="zh-CN" sz="2400" smtClean="0"/>
              <a:t>)</a:t>
            </a:r>
          </a:p>
          <a:p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r>
              <a:rPr lang="zh-CN" altLang="en-US" sz="2400" smtClean="0"/>
              <a:t>对于字段 大家可以发现 </a:t>
            </a:r>
            <a:r>
              <a:rPr lang="en-US" altLang="zh-CN" sz="2400" smtClean="0"/>
              <a:t>TopicId,</a:t>
            </a:r>
            <a:r>
              <a:rPr lang="zh-CN" altLang="en-US" sz="2400" smtClean="0"/>
              <a:t>对应的就是字段 </a:t>
            </a:r>
            <a:r>
              <a:rPr lang="en-US" altLang="zh-CN" sz="2400" smtClean="0"/>
              <a:t>topic_id</a:t>
            </a:r>
            <a:endParaRPr lang="en-US" altLang="zh-CN" sz="2400"/>
          </a:p>
          <a:p>
            <a:r>
              <a:rPr lang="en-US" altLang="zh-CN" sz="2400" smtClean="0"/>
              <a:t>  </a:t>
            </a:r>
            <a:r>
              <a:rPr lang="zh-CN" altLang="en-US" sz="2400" smtClean="0"/>
              <a:t>可以使用</a:t>
            </a:r>
            <a:r>
              <a:rPr lang="en-US" sz="2400"/>
              <a:t>db.SingularTable(true</a:t>
            </a:r>
            <a:r>
              <a:rPr lang="en-US" sz="2400" smtClean="0"/>
              <a:t>) </a:t>
            </a:r>
            <a:r>
              <a:rPr lang="zh-CN" altLang="en-US" sz="2400" smtClean="0"/>
              <a:t>来 使其不加复数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4097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强制指定表名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有时候我们做的是历史项目</a:t>
            </a:r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/>
          </a:p>
          <a:p>
            <a:r>
              <a:rPr lang="zh-CN" altLang="en-US" sz="2400" smtClean="0"/>
              <a:t>表名已经 被固定了。于是我们可以强制指定表名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db.Table("test").First(&amp;test)</a:t>
            </a:r>
          </a:p>
        </p:txBody>
      </p:sp>
    </p:spTree>
    <p:extLst>
      <p:ext uri="{BB962C8B-B14F-4D97-AF65-F5344CB8AC3E}">
        <p14:creationId xmlns:p14="http://schemas.microsoft.com/office/powerpoint/2010/main" val="458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10892</TotalTime>
  <Words>551</Words>
  <Application>Microsoft Office PowerPoint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文档</vt:lpstr>
      <vt:lpstr> 创建模型</vt:lpstr>
      <vt:lpstr>为了演示清楚</vt:lpstr>
      <vt:lpstr>翻译成模型</vt:lpstr>
      <vt:lpstr>测试几个功能</vt:lpstr>
      <vt:lpstr>表名规则</vt:lpstr>
      <vt:lpstr>强制指定表名</vt:lpstr>
      <vt:lpstr>强制指定列名</vt:lpstr>
      <vt:lpstr>指定列名</vt:lpstr>
      <vt:lpstr>根据ID查数据</vt:lpstr>
      <vt:lpstr>查询一批数据</vt:lpstr>
      <vt:lpstr>自定义where条件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1203</cp:revision>
  <dcterms:created xsi:type="dcterms:W3CDTF">2016-05-22T15:40:23Z</dcterms:created>
  <dcterms:modified xsi:type="dcterms:W3CDTF">2019-02-27T03:13:10Z</dcterms:modified>
</cp:coreProperties>
</file>