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3" r:id="rId5"/>
    <p:sldId id="331" r:id="rId6"/>
    <p:sldId id="332" r:id="rId7"/>
    <p:sldId id="334" r:id="rId8"/>
    <p:sldId id="33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</a:p>
          <a:p>
            <a:pPr marL="0" indent="0">
              <a:buNone/>
            </a:pPr>
            <a:r>
              <a:rPr lang="en-US" altLang="zh-CN" sz="3600" smtClean="0"/>
              <a:t>    </a:t>
            </a:r>
            <a:r>
              <a:rPr lang="en-US" altLang="zh-CN" sz="3600" smtClean="0"/>
              <a:t> </a:t>
            </a:r>
            <a:r>
              <a:rPr lang="zh-CN" altLang="en-US" sz="3600" smtClean="0"/>
              <a:t>练习：新增数据、封装</a:t>
            </a:r>
            <a:r>
              <a:rPr lang="en-US" altLang="zh-CN" sz="3600" smtClean="0"/>
              <a:t>DB</a:t>
            </a:r>
            <a:r>
              <a:rPr lang="zh-CN" altLang="en-US" sz="3600"/>
              <a:t>初步</a:t>
            </a:r>
            <a:r>
              <a:rPr lang="zh-CN" altLang="en-US" sz="3600" smtClean="0"/>
              <a:t>、结合</a:t>
            </a:r>
            <a:r>
              <a:rPr lang="en-US" altLang="zh-CN" sz="3600" smtClean="0"/>
              <a:t>Gin</a:t>
            </a:r>
            <a:r>
              <a:rPr lang="zh-CN" altLang="en-US" sz="3600" smtClean="0"/>
              <a:t>实现查询</a:t>
            </a:r>
            <a:r>
              <a:rPr lang="en-US" altLang="zh-CN" sz="3600" smtClean="0"/>
              <a:t>API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smtClean="0"/>
              <a:t> http://gorm.io/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-u github.com/go-sql-driver/mysql</a:t>
            </a:r>
          </a:p>
          <a:p>
            <a:r>
              <a:rPr lang="en-US" smtClean="0"/>
              <a:t>  #go </a:t>
            </a:r>
            <a:r>
              <a:rPr lang="en-US"/>
              <a:t>get -u 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课件做了下准备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93618" y="1454727"/>
            <a:ext cx="5808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大家可以</a:t>
            </a:r>
            <a:r>
              <a:rPr lang="zh-CN" altLang="en-US" smtClean="0">
                <a:solidFill>
                  <a:srgbClr val="FF0000"/>
                </a:solidFill>
              </a:rPr>
              <a:t>下载课件</a:t>
            </a:r>
            <a:r>
              <a:rPr lang="zh-CN" altLang="en-US" smtClean="0"/>
              <a:t>，里包含</a:t>
            </a:r>
            <a:r>
              <a:rPr lang="en-US" altLang="zh-CN" smtClean="0"/>
              <a:t>topics</a:t>
            </a:r>
            <a:r>
              <a:rPr lang="zh-CN" altLang="en-US" smtClean="0"/>
              <a:t>这张表的定义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46" y="2108585"/>
            <a:ext cx="8689572" cy="24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模型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topics:=Topics{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TopicTitle</a:t>
            </a:r>
            <a:r>
              <a:rPr lang="en-US" altLang="zh-CN" sz="2400"/>
              <a:t>:"TopicTitle",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TopicShortTitle</a:t>
            </a:r>
            <a:r>
              <a:rPr lang="en-US" altLang="zh-CN" sz="2400"/>
              <a:t>:"TopicShortTitle",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UserIp</a:t>
            </a:r>
            <a:r>
              <a:rPr lang="en-US" altLang="zh-CN" sz="2400"/>
              <a:t>:"127.0.0.1",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TopicScore:0,TopicUrl</a:t>
            </a:r>
            <a:r>
              <a:rPr lang="en-US" altLang="zh-CN" sz="2400"/>
              <a:t>:"testurl",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 TopicDate:time.Now</a:t>
            </a:r>
            <a:r>
              <a:rPr lang="en-US" altLang="zh-CN" sz="2400"/>
              <a:t>()}</a:t>
            </a:r>
          </a:p>
          <a:p>
            <a:r>
              <a:rPr lang="en-US" altLang="zh-CN" sz="2400"/>
              <a:t>	</a:t>
            </a:r>
            <a:r>
              <a:rPr lang="en-US" altLang="zh-CN" sz="2400"/>
              <a:t>fmt.Println(db.Create(&amp;topics).RowsAffected)</a:t>
            </a:r>
          </a:p>
          <a:p>
            <a:r>
              <a:rPr lang="en-US" altLang="zh-CN" sz="2400"/>
              <a:t>	fmt.Println(topics.TopicID)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6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结合</a:t>
            </a:r>
            <a:r>
              <a:rPr lang="en-US" altLang="zh-CN" smtClean="0"/>
              <a:t>gin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6001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首先今天我们要完成的是</a:t>
            </a:r>
            <a:endParaRPr lang="en-US" altLang="zh-CN" sz="2400" smtClean="0"/>
          </a:p>
          <a:p>
            <a:r>
              <a:rPr lang="en-US" altLang="zh-CN" sz="2400" smtClean="0"/>
              <a:t>GET /topics/id  </a:t>
            </a:r>
            <a:r>
              <a:rPr lang="zh-CN" altLang="en-US" sz="2400" smtClean="0"/>
              <a:t>即可获取 指定</a:t>
            </a:r>
            <a:r>
              <a:rPr lang="en-US" altLang="zh-CN" sz="2400" smtClean="0"/>
              <a:t>ID</a:t>
            </a:r>
            <a:r>
              <a:rPr lang="zh-CN" altLang="en-US" sz="2400" smtClean="0"/>
              <a:t>的 值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最简单的做法是</a:t>
            </a:r>
            <a:r>
              <a:rPr lang="en-US" altLang="zh-CN" sz="2400" smtClean="0"/>
              <a:t>:</a:t>
            </a:r>
          </a:p>
          <a:p>
            <a:r>
              <a:rPr lang="en-US" altLang="zh-CN" sz="2400"/>
              <a:t>func GetTopicDetail(c *gin.Context)  {</a:t>
            </a:r>
          </a:p>
          <a:p>
            <a:r>
              <a:rPr lang="en-US" altLang="zh-CN" sz="2400"/>
              <a:t>	db, _ := gorm.Open("mysql", "root:123123@/gin?charset=utf8mb4&amp;parseTime=True&amp;loc=Local")</a:t>
            </a:r>
          </a:p>
          <a:p>
            <a:r>
              <a:rPr lang="en-US" altLang="zh-CN" sz="2400"/>
              <a:t>	db.LogMode(true)</a:t>
            </a:r>
          </a:p>
          <a:p>
            <a:r>
              <a:rPr lang="en-US" altLang="zh-CN" sz="2400"/>
              <a:t>	 tid:=c.Param("topic_id")</a:t>
            </a:r>
          </a:p>
          <a:p>
            <a:r>
              <a:rPr lang="en-US" altLang="zh-CN" sz="2400"/>
              <a:t>	 topics:=Topics{}</a:t>
            </a:r>
          </a:p>
          <a:p>
            <a:r>
              <a:rPr lang="en-US" altLang="zh-CN" sz="2400"/>
              <a:t>	 db.Find(&amp;topics,tid)</a:t>
            </a:r>
          </a:p>
          <a:p>
            <a:r>
              <a:rPr lang="en-US" altLang="zh-CN" sz="2400"/>
              <a:t>	 </a:t>
            </a:r>
            <a:r>
              <a:rPr lang="en-US" altLang="zh-CN" sz="2400"/>
              <a:t>c.JSON(200,topics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r>
              <a:rPr lang="en-US" altLang="zh-CN" sz="2400"/>
              <a:t>	defer  db.Close()</a:t>
            </a:r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415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封装一下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var DB *gorm.DB</a:t>
            </a:r>
          </a:p>
          <a:p>
            <a:r>
              <a:rPr lang="en-US" altLang="zh-CN" sz="2400"/>
              <a:t>var err error</a:t>
            </a:r>
          </a:p>
          <a:p>
            <a:r>
              <a:rPr lang="en-US" altLang="zh-CN" sz="2400"/>
              <a:t>func  init()  {</a:t>
            </a:r>
          </a:p>
          <a:p>
            <a:r>
              <a:rPr lang="en-US" altLang="zh-CN" sz="2400"/>
              <a:t>	DB, err = gorm.Open("mysql", "root:123123@/gin?charset=utf8mb4&amp;parseTime=True&amp;loc=Local")</a:t>
            </a:r>
          </a:p>
          <a:p>
            <a:r>
              <a:rPr lang="en-US" altLang="zh-CN" sz="2400"/>
              <a:t>	if err!=nil{</a:t>
            </a:r>
          </a:p>
          <a:p>
            <a:r>
              <a:rPr lang="en-US" altLang="zh-CN" sz="2400"/>
              <a:t>		fmt.Println(err)</a:t>
            </a:r>
          </a:p>
          <a:p>
            <a:r>
              <a:rPr lang="en-US" altLang="zh-CN" sz="2400"/>
              <a:t>		return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	DB.LogMode(true)</a:t>
            </a:r>
          </a:p>
          <a:p>
            <a:r>
              <a:rPr lang="en-US" altLang="zh-CN" sz="2400"/>
              <a:t>	fmt.Println("db</a:t>
            </a:r>
            <a:r>
              <a:rPr lang="zh-CN" altLang="en-US" sz="2400"/>
              <a:t>初始化了</a:t>
            </a:r>
            <a:r>
              <a:rPr lang="en-US" altLang="zh-CN" sz="2400"/>
              <a:t>")</a:t>
            </a:r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097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11492</TotalTime>
  <Words>202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课件做了下准备</vt:lpstr>
      <vt:lpstr>模型</vt:lpstr>
      <vt:lpstr>结合gin</vt:lpstr>
      <vt:lpstr>封装一下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1220</cp:revision>
  <dcterms:created xsi:type="dcterms:W3CDTF">2016-05-22T15:40:23Z</dcterms:created>
  <dcterms:modified xsi:type="dcterms:W3CDTF">2019-03-07T14:12:04Z</dcterms:modified>
</cp:coreProperties>
</file>