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1"/>
  </p:notesMasterIdLst>
  <p:sldIdLst>
    <p:sldId id="265" r:id="rId3"/>
    <p:sldId id="314" r:id="rId4"/>
    <p:sldId id="333" r:id="rId5"/>
    <p:sldId id="331" r:id="rId6"/>
    <p:sldId id="336" r:id="rId7"/>
    <p:sldId id="338" r:id="rId8"/>
    <p:sldId id="332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 snapToGrid="0">
      <p:cViewPr varScale="1">
        <p:scale>
          <a:sx n="73" d="100"/>
          <a:sy n="73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老司机学</a:t>
            </a:r>
            <a:r>
              <a:rPr lang="en-US" altLang="zh-CN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Go</a:t>
            </a:r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之</a:t>
            </a:r>
            <a:endParaRPr lang="en-US" altLang="zh-CN" sz="480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ctr"/>
            <a:r>
              <a:rPr lang="en-US" altLang="zh-CN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Gin</a:t>
            </a:r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套路速学篇</a:t>
            </a:r>
            <a:endParaRPr lang="zh-CN" altLang="en-US" sz="4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刻意训练自己的技术套路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465" y="2523474"/>
            <a:ext cx="10905415" cy="117569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3600" smtClean="0"/>
              <a:t>第二篇</a:t>
            </a:r>
            <a:r>
              <a:rPr lang="en-US" altLang="zh-CN" sz="3600" smtClean="0"/>
              <a:t>:</a:t>
            </a:r>
            <a:r>
              <a:rPr lang="zh-CN" altLang="en-US" sz="3600" smtClean="0"/>
              <a:t>数据库和</a:t>
            </a:r>
            <a:r>
              <a:rPr lang="en-US" altLang="zh-CN" sz="3600" smtClean="0"/>
              <a:t>ORM</a:t>
            </a:r>
          </a:p>
          <a:p>
            <a:pPr marL="0" indent="0">
              <a:buNone/>
            </a:pPr>
            <a:r>
              <a:rPr lang="zh-CN" altLang="en-US" sz="3600" smtClean="0"/>
              <a:t>当数据库连接出错时优雅关闭</a:t>
            </a:r>
            <a:r>
              <a:rPr lang="en-US" altLang="zh-CN" sz="3600" smtClean="0"/>
              <a:t>web</a:t>
            </a:r>
            <a:r>
              <a:rPr lang="zh-CN" altLang="en-US" sz="3600" smtClean="0"/>
              <a:t>服务：两种方式</a:t>
            </a:r>
            <a:endParaRPr lang="en-US" altLang="zh-CN" sz="3600" smtClean="0"/>
          </a:p>
        </p:txBody>
      </p:sp>
    </p:spTree>
    <p:extLst>
      <p:ext uri="{BB962C8B-B14F-4D97-AF65-F5344CB8AC3E}">
        <p14:creationId xmlns:p14="http://schemas.microsoft.com/office/powerpoint/2010/main" val="36200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smtClean="0"/>
              <a:t>文档</a:t>
            </a:r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135082" y="1371599"/>
            <a:ext cx="9798628" cy="507831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mtClean="0"/>
              <a:t>驱动：</a:t>
            </a:r>
            <a:r>
              <a:rPr lang="en-US" smtClean="0"/>
              <a:t>https</a:t>
            </a:r>
            <a:r>
              <a:rPr lang="en-US"/>
              <a:t>://github.com/go-sql-driver/mysql</a:t>
            </a:r>
          </a:p>
          <a:p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今天我们介绍和引入</a:t>
            </a:r>
            <a:r>
              <a:rPr lang="en-US" altLang="zh-CN" smtClean="0"/>
              <a:t>Gorm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mtClean="0"/>
              <a:t>github</a:t>
            </a:r>
            <a:r>
              <a:rPr lang="zh-CN" altLang="en-US" smtClean="0"/>
              <a:t>地址</a:t>
            </a:r>
            <a:r>
              <a:rPr lang="en-US" altLang="zh-CN" smtClean="0"/>
              <a:t>:</a:t>
            </a:r>
            <a:r>
              <a:rPr lang="en-US" smtClean="0"/>
              <a:t>  </a:t>
            </a:r>
          </a:p>
          <a:p>
            <a:r>
              <a:rPr lang="en-US" smtClean="0"/>
              <a:t>https</a:t>
            </a:r>
            <a:r>
              <a:rPr lang="en-US"/>
              <a:t>://</a:t>
            </a:r>
            <a:r>
              <a:rPr lang="en-US" smtClean="0"/>
              <a:t>github.com/jinzhu/gorm</a:t>
            </a:r>
          </a:p>
          <a:p>
            <a:endParaRPr lang="en-US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zh-CN" altLang="en-US" smtClean="0"/>
              <a:t>文档：</a:t>
            </a:r>
            <a:endParaRPr lang="en-US" altLang="zh-CN" smtClean="0"/>
          </a:p>
          <a:p>
            <a:r>
              <a:rPr lang="en-US" smtClean="0"/>
              <a:t> http://gorm.io/</a:t>
            </a:r>
          </a:p>
          <a:p>
            <a:endParaRPr lang="en-US"/>
          </a:p>
          <a:p>
            <a:endParaRPr lang="en-US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zh-CN" altLang="en-US" smtClean="0"/>
              <a:t>安装</a:t>
            </a:r>
            <a:endParaRPr lang="en-US" altLang="zh-CN" smtClean="0"/>
          </a:p>
          <a:p>
            <a:r>
              <a:rPr lang="zh-CN" altLang="en-US" smtClean="0"/>
              <a:t>在项目目录下执行</a:t>
            </a:r>
            <a:endParaRPr lang="en-US" altLang="zh-CN" smtClean="0"/>
          </a:p>
          <a:p>
            <a:r>
              <a:rPr lang="en-US" smtClean="0"/>
              <a:t> #go </a:t>
            </a:r>
            <a:r>
              <a:rPr lang="en-US"/>
              <a:t>get -u github.com/go-sql-driver/mysql</a:t>
            </a:r>
          </a:p>
          <a:p>
            <a:r>
              <a:rPr lang="en-US" smtClean="0"/>
              <a:t>  #go </a:t>
            </a:r>
            <a:r>
              <a:rPr lang="en-US"/>
              <a:t>get -u </a:t>
            </a:r>
            <a:r>
              <a:rPr lang="en-US" smtClean="0"/>
              <a:t>github.com/jinzhu/gorm</a:t>
            </a:r>
          </a:p>
          <a:p>
            <a:endParaRPr lang="en-US"/>
          </a:p>
          <a:p>
            <a:r>
              <a:rPr lang="en-US" altLang="zh-CN" smtClean="0"/>
              <a:t>1</a:t>
            </a:r>
            <a:r>
              <a:rPr lang="zh-CN" altLang="en-US" smtClean="0"/>
              <a:t>、接下来请自行安装和运行</a:t>
            </a:r>
            <a:r>
              <a:rPr lang="en-US" altLang="zh-CN" smtClean="0"/>
              <a:t>mysql</a:t>
            </a:r>
            <a:r>
              <a:rPr lang="zh-CN" altLang="en-US" smtClean="0"/>
              <a:t>服务（这里略）</a:t>
            </a:r>
            <a:endParaRPr lang="en-US" altLang="zh-CN" smtClean="0"/>
          </a:p>
          <a:p>
            <a:r>
              <a:rPr lang="en-US" smtClean="0"/>
              <a:t>2</a:t>
            </a:r>
            <a:r>
              <a:rPr lang="zh-CN" altLang="en-US" smtClean="0"/>
              <a:t>、课程中使用</a:t>
            </a:r>
            <a:r>
              <a:rPr lang="en-US" altLang="zh-CN" smtClean="0"/>
              <a:t>navicat</a:t>
            </a:r>
            <a:r>
              <a:rPr lang="zh-CN" altLang="en-US" smtClean="0"/>
              <a:t>作为客户端演示工具（请自行安装）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pPr algn="just"/>
            <a:r>
              <a:rPr lang="zh-CN" altLang="en-US" smtClean="0"/>
              <a:t>上节课的代码</a:t>
            </a:r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102741" y="1119883"/>
            <a:ext cx="1014059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func main()  {</a:t>
            </a:r>
          </a:p>
          <a:p>
            <a:r>
              <a:rPr lang="en-US" altLang="zh-CN"/>
              <a:t>	</a:t>
            </a:r>
            <a:r>
              <a:rPr lang="en-US" altLang="zh-CN" smtClean="0"/>
              <a:t> </a:t>
            </a:r>
            <a:endParaRPr lang="en-US" altLang="zh-CN"/>
          </a:p>
          <a:p>
            <a:r>
              <a:rPr lang="en-US" altLang="zh-CN"/>
              <a:t>	</a:t>
            </a:r>
            <a:r>
              <a:rPr lang="en-US" altLang="zh-CN">
                <a:solidFill>
                  <a:srgbClr val="FF0000"/>
                </a:solidFill>
              </a:rPr>
              <a:t>go</a:t>
            </a:r>
            <a:r>
              <a:rPr lang="en-US" altLang="zh-CN"/>
              <a:t> func</a:t>
            </a:r>
            <a:r>
              <a:rPr lang="en-US" altLang="zh-CN"/>
              <a:t>() </a:t>
            </a:r>
            <a:r>
              <a:rPr lang="en-US" altLang="zh-CN" smtClean="0"/>
              <a:t>{  </a:t>
            </a:r>
            <a:endParaRPr lang="en-US" altLang="zh-CN"/>
          </a:p>
          <a:p>
            <a:r>
              <a:rPr lang="en-US" altLang="zh-CN"/>
              <a:t>		for {</a:t>
            </a:r>
          </a:p>
          <a:p>
            <a:r>
              <a:rPr lang="en-US" altLang="zh-CN"/>
              <a:t>	</a:t>
            </a:r>
            <a:r>
              <a:rPr lang="en-US" altLang="zh-CN"/>
              <a:t>	</a:t>
            </a:r>
            <a:r>
              <a:rPr lang="en-US" altLang="zh-CN" smtClean="0"/>
              <a:t>    //1</a:t>
            </a:r>
            <a:r>
              <a:rPr lang="zh-CN" altLang="en-US" smtClean="0"/>
              <a:t>、这里是个死循环程序</a:t>
            </a:r>
            <a:r>
              <a:rPr lang="en-US" altLang="zh-CN"/>
              <a:t>	</a:t>
            </a:r>
            <a:r>
              <a:rPr lang="en-US" altLang="zh-CN" smtClean="0"/>
              <a:t> </a:t>
            </a:r>
            <a:endParaRPr lang="en-US" altLang="zh-CN"/>
          </a:p>
          <a:p>
            <a:r>
              <a:rPr lang="en-US" altLang="zh-CN"/>
              <a:t>		}</a:t>
            </a:r>
          </a:p>
          <a:p>
            <a:r>
              <a:rPr lang="en-US" altLang="zh-CN"/>
              <a:t>	}()</a:t>
            </a:r>
          </a:p>
          <a:p>
            <a:r>
              <a:rPr lang="en-US" altLang="zh-CN"/>
              <a:t>	c:=make(chan </a:t>
            </a:r>
            <a:r>
              <a:rPr lang="en-US" altLang="zh-CN"/>
              <a:t>os.Signal</a:t>
            </a:r>
            <a:r>
              <a:rPr lang="en-US" altLang="zh-CN" smtClean="0"/>
              <a:t>)  //2</a:t>
            </a:r>
            <a:r>
              <a:rPr lang="zh-CN" altLang="en-US" smtClean="0"/>
              <a:t>、创建信号</a:t>
            </a:r>
            <a:r>
              <a:rPr lang="en-US" altLang="zh-CN" smtClean="0"/>
              <a:t>chan</a:t>
            </a:r>
            <a:endParaRPr lang="en-US" altLang="zh-CN"/>
          </a:p>
          <a:p>
            <a:r>
              <a:rPr lang="en-US" altLang="zh-CN"/>
              <a:t>	</a:t>
            </a:r>
            <a:r>
              <a:rPr lang="en-US" altLang="zh-CN">
                <a:solidFill>
                  <a:srgbClr val="FF0000"/>
                </a:solidFill>
              </a:rPr>
              <a:t>go</a:t>
            </a:r>
            <a:r>
              <a:rPr lang="en-US" altLang="zh-CN"/>
              <a:t> func</a:t>
            </a:r>
            <a:r>
              <a:rPr lang="en-US" altLang="zh-CN"/>
              <a:t>() </a:t>
            </a:r>
            <a:r>
              <a:rPr lang="en-US" altLang="zh-CN" smtClean="0"/>
              <a:t>{</a:t>
            </a:r>
          </a:p>
          <a:p>
            <a:r>
              <a:rPr lang="en-US" altLang="zh-CN" smtClean="0"/>
              <a:t>		//3</a:t>
            </a:r>
            <a:r>
              <a:rPr lang="zh-CN" altLang="en-US" smtClean="0"/>
              <a:t>、创建一个 超时</a:t>
            </a:r>
            <a:r>
              <a:rPr lang="en-US" altLang="zh-CN" smtClean="0"/>
              <a:t>context</a:t>
            </a:r>
            <a:r>
              <a:rPr lang="zh-CN" altLang="en-US" smtClean="0"/>
              <a:t>，到期后会执行</a:t>
            </a:r>
            <a:r>
              <a:rPr lang="en-US" altLang="zh-CN" smtClean="0"/>
              <a:t>Done</a:t>
            </a:r>
            <a:endParaRPr lang="en-US" altLang="zh-CN"/>
          </a:p>
          <a:p>
            <a:r>
              <a:rPr lang="en-US" altLang="zh-CN"/>
              <a:t>		ctx,_:=context.WithTimeout(context.Background(),time.Second*5)</a:t>
            </a:r>
          </a:p>
          <a:p>
            <a:r>
              <a:rPr lang="en-US" altLang="zh-CN"/>
              <a:t>		select {</a:t>
            </a:r>
          </a:p>
          <a:p>
            <a:r>
              <a:rPr lang="en-US" altLang="zh-CN"/>
              <a:t>			case &lt;-ctx.Done():</a:t>
            </a:r>
          </a:p>
          <a:p>
            <a:r>
              <a:rPr lang="en-US" altLang="zh-CN"/>
              <a:t>				c</a:t>
            </a:r>
            <a:r>
              <a:rPr lang="en-US" altLang="zh-CN"/>
              <a:t>&lt;-</a:t>
            </a:r>
            <a:r>
              <a:rPr lang="en-US" altLang="zh-CN" smtClean="0"/>
              <a:t>os.Interrupt //4</a:t>
            </a:r>
            <a:r>
              <a:rPr lang="zh-CN" altLang="en-US" smtClean="0"/>
              <a:t>、</a:t>
            </a:r>
            <a:r>
              <a:rPr lang="zh-CN" altLang="en-US" smtClean="0">
                <a:solidFill>
                  <a:srgbClr val="FF0000"/>
                </a:solidFill>
              </a:rPr>
              <a:t>重点</a:t>
            </a:r>
            <a:r>
              <a:rPr lang="zh-CN" altLang="en-US" smtClean="0"/>
              <a:t>，超时时间到了会发送</a:t>
            </a:r>
            <a:r>
              <a:rPr lang="en-US" altLang="zh-CN" smtClean="0"/>
              <a:t>SIGINT</a:t>
            </a:r>
            <a:r>
              <a:rPr lang="zh-CN" altLang="en-US" smtClean="0"/>
              <a:t>信号</a:t>
            </a:r>
            <a:endParaRPr lang="en-US" altLang="zh-CN"/>
          </a:p>
          <a:p>
            <a:r>
              <a:rPr lang="en-US" altLang="zh-CN"/>
              <a:t>		}</a:t>
            </a:r>
          </a:p>
          <a:p>
            <a:r>
              <a:rPr lang="en-US" altLang="zh-CN"/>
              <a:t>	}()</a:t>
            </a:r>
          </a:p>
          <a:p>
            <a:endParaRPr lang="en-US" altLang="zh-CN"/>
          </a:p>
          <a:p>
            <a:r>
              <a:rPr lang="en-US" altLang="zh-CN"/>
              <a:t>	</a:t>
            </a:r>
            <a:r>
              <a:rPr lang="en-US" altLang="zh-CN"/>
              <a:t>signal.Notify(c</a:t>
            </a:r>
            <a:r>
              <a:rPr lang="en-US" altLang="zh-CN" smtClean="0"/>
              <a:t>) //5</a:t>
            </a:r>
            <a:r>
              <a:rPr lang="zh-CN" altLang="en-US" smtClean="0"/>
              <a:t>、监听信号</a:t>
            </a:r>
            <a:endParaRPr lang="en-US" altLang="zh-CN"/>
          </a:p>
          <a:p>
            <a:r>
              <a:rPr lang="en-US" altLang="zh-CN"/>
              <a:t>	s:=&lt;-c</a:t>
            </a:r>
          </a:p>
          <a:p>
            <a:r>
              <a:rPr lang="en-US" altLang="zh-CN"/>
              <a:t>	fmt.Println(s)</a:t>
            </a:r>
          </a:p>
          <a:p>
            <a:endParaRPr lang="en-US" altLang="zh-CN"/>
          </a:p>
          <a:p>
            <a:r>
              <a:rPr lang="en-US" altLang="zh-CN"/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9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开始改造代码</a:t>
            </a:r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290946" y="1601721"/>
            <a:ext cx="9008918" cy="424731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zh-CN" altLang="en-US" smtClean="0"/>
              <a:t>首先是 </a:t>
            </a:r>
            <a:endParaRPr lang="en-US" altLang="zh-CN" smtClean="0"/>
          </a:p>
          <a:p>
            <a:r>
              <a:rPr lang="en-US" altLang="zh-CN" smtClean="0"/>
              <a:t>    router.Run()</a:t>
            </a:r>
          </a:p>
          <a:p>
            <a:endParaRPr lang="en-US" altLang="zh-CN" smtClean="0"/>
          </a:p>
          <a:p>
            <a:r>
              <a:rPr lang="zh-CN" altLang="en-US"/>
              <a:t>写</a:t>
            </a:r>
            <a:r>
              <a:rPr lang="zh-CN" altLang="en-US" smtClean="0"/>
              <a:t>的绕绕弯一些就是：</a:t>
            </a:r>
            <a:endParaRPr lang="en-US" altLang="zh-CN"/>
          </a:p>
          <a:p>
            <a:r>
              <a:rPr lang="en-US" altLang="zh-CN"/>
              <a:t> server:=&amp;http.Server{</a:t>
            </a:r>
          </a:p>
          <a:p>
            <a:r>
              <a:rPr lang="en-US" altLang="zh-CN"/>
              <a:t> 	</a:t>
            </a:r>
            <a:r>
              <a:rPr lang="en-US" altLang="zh-CN"/>
              <a:t>Addr</a:t>
            </a:r>
            <a:r>
              <a:rPr lang="en-US" altLang="zh-CN" smtClean="0"/>
              <a:t>:":8080</a:t>
            </a:r>
            <a:r>
              <a:rPr lang="en-US" altLang="zh-CN"/>
              <a:t>",</a:t>
            </a:r>
          </a:p>
          <a:p>
            <a:r>
              <a:rPr lang="en-US" altLang="zh-CN"/>
              <a:t> 	Handler:router,</a:t>
            </a:r>
          </a:p>
          <a:p>
            <a:r>
              <a:rPr lang="en-US" altLang="zh-CN"/>
              <a:t> }</a:t>
            </a:r>
          </a:p>
          <a:p>
            <a:r>
              <a:rPr lang="en-US" altLang="zh-CN"/>
              <a:t> err:= server.ListenAndServe()</a:t>
            </a:r>
          </a:p>
          <a:p>
            <a:r>
              <a:rPr lang="en-US" altLang="zh-CN"/>
              <a:t> if err!=nil{</a:t>
            </a:r>
          </a:p>
          <a:p>
            <a:r>
              <a:rPr lang="en-US" altLang="zh-CN"/>
              <a:t>    log.Fatal("</a:t>
            </a:r>
            <a:r>
              <a:rPr lang="zh-CN" altLang="en-US"/>
              <a:t>服务器错误</a:t>
            </a:r>
            <a:r>
              <a:rPr lang="en-US" altLang="zh-CN"/>
              <a:t>:",err)</a:t>
            </a:r>
          </a:p>
          <a:p>
            <a:r>
              <a:rPr lang="en-US" altLang="zh-CN"/>
              <a:t> 	return</a:t>
            </a:r>
          </a:p>
          <a:p>
            <a:r>
              <a:rPr lang="en-US" altLang="zh-CN"/>
              <a:t> </a:t>
            </a:r>
            <a:r>
              <a:rPr lang="en-US" altLang="zh-CN" smtClean="0"/>
              <a:t>}</a:t>
            </a:r>
          </a:p>
          <a:p>
            <a:endParaRPr lang="en-US" altLang="zh-CN"/>
          </a:p>
          <a:p>
            <a:r>
              <a:rPr lang="zh-CN" altLang="en-US" smtClean="0"/>
              <a:t>有了这个就可以 套在协程里了哦</a:t>
            </a:r>
            <a:r>
              <a:rPr lang="en-US" altLang="zh-CN" smtClean="0"/>
              <a:t>~~~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541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信号监听</a:t>
            </a:r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290945" y="1601721"/>
            <a:ext cx="10536381" cy="230832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ServerNotify</a:t>
            </a:r>
            <a:r>
              <a:rPr lang="en-US" altLang="zh-CN" smtClean="0">
                <a:solidFill>
                  <a:srgbClr val="FF0000"/>
                </a:solidFill>
              </a:rPr>
              <a:t>()  //</a:t>
            </a:r>
            <a:r>
              <a:rPr lang="zh-CN" altLang="en-US" smtClean="0">
                <a:solidFill>
                  <a:srgbClr val="FF0000"/>
                </a:solidFill>
              </a:rPr>
              <a:t>注意看这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/>
              <a:t>	ctx,cancel:=context.WithTimeout(context.Background(),time.Second*5)</a:t>
            </a:r>
          </a:p>
          <a:p>
            <a:endParaRPr lang="en-US" altLang="zh-CN"/>
          </a:p>
          <a:p>
            <a:r>
              <a:rPr lang="en-US" altLang="zh-CN"/>
              <a:t>	defer cancel()</a:t>
            </a:r>
          </a:p>
          <a:p>
            <a:r>
              <a:rPr lang="en-US" altLang="zh-CN"/>
              <a:t>    if err:=server.Shutdown(ctx);err!=nil{</a:t>
            </a:r>
          </a:p>
          <a:p>
            <a:r>
              <a:rPr lang="en-US" altLang="zh-CN"/>
              <a:t>    	log.Fatalln("Shut Down err:",err)</a:t>
            </a:r>
          </a:p>
          <a:p>
            <a:r>
              <a:rPr lang="en-US" altLang="zh-CN"/>
              <a:t>	}</a:t>
            </a:r>
          </a:p>
          <a:p>
            <a:r>
              <a:rPr lang="en-US" altLang="zh-CN"/>
              <a:t>    log.Println("Server exiting")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445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pPr algn="just"/>
            <a:r>
              <a:rPr lang="en-US" altLang="zh-CN" smtClean="0"/>
              <a:t>M</a:t>
            </a:r>
            <a:r>
              <a:rPr lang="en-US" altLang="zh-CN" smtClean="0"/>
              <a:t>yInit</a:t>
            </a:r>
            <a:r>
              <a:rPr lang="zh-CN" altLang="en-US" smtClean="0"/>
              <a:t>代码</a:t>
            </a:r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93518" y="1163783"/>
            <a:ext cx="11260282" cy="563231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/>
              <a:t>var ServerSigChan chan os.Signal</a:t>
            </a:r>
          </a:p>
          <a:p>
            <a:r>
              <a:rPr lang="en-US" altLang="zh-CN" sz="2400"/>
              <a:t>func init(){</a:t>
            </a:r>
          </a:p>
          <a:p>
            <a:r>
              <a:rPr lang="en-US" altLang="zh-CN" sz="2400"/>
              <a:t>	ServerSigChan=make(chan os.Signal)</a:t>
            </a:r>
          </a:p>
          <a:p>
            <a:endParaRPr lang="en-US" altLang="zh-CN" sz="2400"/>
          </a:p>
          <a:p>
            <a:r>
              <a:rPr lang="en-US" altLang="zh-CN" sz="2400"/>
              <a:t>}</a:t>
            </a:r>
          </a:p>
          <a:p>
            <a:r>
              <a:rPr lang="en-US" altLang="zh-CN" sz="2400"/>
              <a:t>func ServerNotify()  {</a:t>
            </a:r>
          </a:p>
          <a:p>
            <a:r>
              <a:rPr lang="en-US" altLang="zh-CN" sz="2400"/>
              <a:t>	signal.Notify(ServerSigChan,os.Interrupt)</a:t>
            </a:r>
          </a:p>
          <a:p>
            <a:r>
              <a:rPr lang="en-US" altLang="zh-CN" sz="2400"/>
              <a:t>	&lt;-ServerSigChan</a:t>
            </a:r>
          </a:p>
          <a:p>
            <a:endParaRPr lang="en-US" altLang="zh-CN" sz="2400"/>
          </a:p>
          <a:p>
            <a:r>
              <a:rPr lang="en-US" altLang="zh-CN" sz="2400"/>
              <a:t>}</a:t>
            </a:r>
          </a:p>
          <a:p>
            <a:r>
              <a:rPr lang="en-US" altLang="zh-CN" sz="2400"/>
              <a:t>func ShutDown(err error)  {</a:t>
            </a:r>
          </a:p>
          <a:p>
            <a:r>
              <a:rPr lang="en-US" altLang="zh-CN" sz="2400"/>
              <a:t> 	log.Println(err)</a:t>
            </a:r>
          </a:p>
          <a:p>
            <a:endParaRPr lang="en-US" altLang="zh-CN" sz="2400"/>
          </a:p>
          <a:p>
            <a:r>
              <a:rPr lang="en-US" altLang="zh-CN" sz="2400"/>
              <a:t>	ServerSigChan&lt;-os.Interrupt</a:t>
            </a:r>
          </a:p>
          <a:p>
            <a:r>
              <a:rPr lang="en-US" altLang="zh-CN" sz="2400"/>
              <a:t>}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11167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13075</TotalTime>
  <Words>179</Words>
  <Application>Microsoft Office PowerPoint</Application>
  <PresentationFormat>宽屏</PresentationFormat>
  <Paragraphs>98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 Unicode MS</vt:lpstr>
      <vt:lpstr>宋体</vt:lpstr>
      <vt:lpstr>新宋体</vt:lpstr>
      <vt:lpstr>Arial</vt:lpstr>
      <vt:lpstr>Calibri</vt:lpstr>
      <vt:lpstr>Calibri Light</vt:lpstr>
      <vt:lpstr>Impact</vt:lpstr>
      <vt:lpstr>Wingdings</vt:lpstr>
      <vt:lpstr>Office 主题</vt:lpstr>
      <vt:lpstr>3_Office 主题​​</vt:lpstr>
      <vt:lpstr>PowerPoint 演示文稿</vt:lpstr>
      <vt:lpstr> </vt:lpstr>
      <vt:lpstr>文档</vt:lpstr>
      <vt:lpstr>上节课的代码</vt:lpstr>
      <vt:lpstr>开始改造代码</vt:lpstr>
      <vt:lpstr>信号监听</vt:lpstr>
      <vt:lpstr>MyInit代码</vt:lpstr>
      <vt:lpstr>欢迎加入我们的QQ群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1256</cp:revision>
  <dcterms:created xsi:type="dcterms:W3CDTF">2016-05-22T15:40:23Z</dcterms:created>
  <dcterms:modified xsi:type="dcterms:W3CDTF">2019-03-21T13:04:46Z</dcterms:modified>
</cp:coreProperties>
</file>