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0"/>
  </p:notesMasterIdLst>
  <p:sldIdLst>
    <p:sldId id="265" r:id="rId3"/>
    <p:sldId id="314" r:id="rId4"/>
    <p:sldId id="333" r:id="rId5"/>
    <p:sldId id="331" r:id="rId6"/>
    <p:sldId id="336" r:id="rId7"/>
    <p:sldId id="338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老司机学</a:t>
            </a:r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Go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Gin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套路速学篇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65" y="2523474"/>
            <a:ext cx="10905415" cy="11756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3600" smtClean="0"/>
              <a:t>第三篇</a:t>
            </a:r>
            <a:r>
              <a:rPr lang="en-US" altLang="zh-CN" sz="3600" smtClean="0"/>
              <a:t>:gin+Redis</a:t>
            </a:r>
            <a:r>
              <a:rPr lang="zh-CN" altLang="en-US" sz="3600"/>
              <a:t>简</a:t>
            </a:r>
            <a:r>
              <a:rPr lang="zh-CN" altLang="en-US" sz="3600" smtClean="0"/>
              <a:t>学</a:t>
            </a:r>
            <a:endParaRPr lang="en-US" altLang="zh-CN" sz="3600" smtClean="0"/>
          </a:p>
          <a:p>
            <a:pPr marL="0" indent="0">
              <a:buNone/>
            </a:pPr>
            <a:r>
              <a:rPr lang="en-US" altLang="zh-CN" sz="3600" smtClean="0"/>
              <a:t>  </a:t>
            </a:r>
            <a:r>
              <a:rPr lang="zh-CN" altLang="en-US" sz="3600" smtClean="0"/>
              <a:t>入手</a:t>
            </a:r>
            <a:r>
              <a:rPr lang="en-US" altLang="zh-CN" sz="3600" smtClean="0"/>
              <a:t>redis</a:t>
            </a:r>
            <a:r>
              <a:rPr lang="zh-CN" altLang="en-US" sz="3600" smtClean="0"/>
              <a:t>第三方库、连接池、快速上手</a:t>
            </a:r>
            <a:endParaRPr lang="en-US" altLang="zh-CN" sz="3600" smtClean="0"/>
          </a:p>
          <a:p>
            <a:pPr marL="0" indent="0">
              <a:buNone/>
            </a:pPr>
            <a:r>
              <a:rPr lang="en-US" altLang="zh-CN" sz="360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文档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1095620"/>
            <a:ext cx="9798628" cy="20313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首先进入</a:t>
            </a:r>
            <a:endParaRPr lang="en-US" altLang="zh-CN"/>
          </a:p>
          <a:p>
            <a:r>
              <a:rPr lang="en-US" altLang="zh-CN" smtClean="0"/>
              <a:t>https</a:t>
            </a:r>
            <a:r>
              <a:rPr lang="en-US" altLang="zh-CN"/>
              <a:t>://</a:t>
            </a:r>
            <a:r>
              <a:rPr lang="en-US" altLang="zh-CN" smtClean="0"/>
              <a:t>github.com/gomodule/redigo</a:t>
            </a:r>
          </a:p>
          <a:p>
            <a:endParaRPr lang="en-US"/>
          </a:p>
          <a:p>
            <a:r>
              <a:rPr lang="zh-CN" altLang="en-US" smtClean="0"/>
              <a:t>文档：</a:t>
            </a:r>
            <a:r>
              <a:rPr lang="en-US" altLang="zh-CN"/>
              <a:t>https://godoc.org/github.com/gomodule/redigo/redis#pkg-examples</a:t>
            </a:r>
          </a:p>
          <a:p>
            <a:r>
              <a:rPr lang="zh-CN" altLang="en-US"/>
              <a:t>安装就</a:t>
            </a:r>
            <a:r>
              <a:rPr lang="zh-CN" altLang="en-US">
                <a:solidFill>
                  <a:srgbClr val="FF0000"/>
                </a:solidFill>
              </a:rPr>
              <a:t>不多说</a:t>
            </a:r>
            <a:r>
              <a:rPr lang="zh-CN" altLang="en-US"/>
              <a:t>了。 安装好后</a:t>
            </a:r>
            <a:endParaRPr lang="en-US" altLang="zh-CN"/>
          </a:p>
          <a:p>
            <a:endParaRPr lang="en-US"/>
          </a:p>
          <a:p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2255"/>
            <a:ext cx="7325591" cy="423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接下来的步骤</a:t>
            </a:r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92350" y="1325563"/>
            <a:ext cx="101405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/>
              <a:t>1</a:t>
            </a:r>
            <a:r>
              <a:rPr lang="zh-CN" altLang="en-US" sz="2800" smtClean="0"/>
              <a:t>、假设你已经知道怎么部署</a:t>
            </a:r>
            <a:r>
              <a:rPr lang="en-US" altLang="zh-CN" sz="2800" smtClean="0"/>
              <a:t>redis</a:t>
            </a:r>
            <a:r>
              <a:rPr lang="zh-CN" altLang="en-US" sz="2800" smtClean="0"/>
              <a:t>服务</a:t>
            </a:r>
            <a:endParaRPr lang="en-US" altLang="zh-CN" sz="2800" smtClean="0"/>
          </a:p>
          <a:p>
            <a:endParaRPr lang="en-US" sz="2800"/>
          </a:p>
          <a:p>
            <a:r>
              <a:rPr lang="en-US" sz="2800" smtClean="0"/>
              <a:t>2</a:t>
            </a:r>
            <a:r>
              <a:rPr lang="zh-CN" altLang="en-US" sz="2800" smtClean="0"/>
              <a:t>、了解最基本的</a:t>
            </a:r>
            <a:r>
              <a:rPr lang="en-US" altLang="zh-CN" sz="2800" smtClean="0"/>
              <a:t>redis</a:t>
            </a:r>
            <a:r>
              <a:rPr lang="zh-CN" altLang="en-US" sz="2800" smtClean="0"/>
              <a:t>命令</a:t>
            </a:r>
            <a:endParaRPr lang="en-US" altLang="zh-CN" sz="2800" smtClean="0"/>
          </a:p>
          <a:p>
            <a:endParaRPr lang="en-US" sz="2800"/>
          </a:p>
          <a:p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174549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直接上连接池</a:t>
            </a:r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290945" y="1601721"/>
            <a:ext cx="11336481" cy="31393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创建一个</a:t>
            </a:r>
            <a:r>
              <a:rPr lang="en-US" altLang="zh-CN" smtClean="0"/>
              <a:t>MyRedis.go</a:t>
            </a:r>
          </a:p>
          <a:p>
            <a:endParaRPr lang="en-US" altLang="zh-CN"/>
          </a:p>
          <a:p>
            <a:r>
              <a:rPr lang="en-US" altLang="zh-CN"/>
              <a:t>var RedisPool *redis.Pool</a:t>
            </a:r>
          </a:p>
          <a:p>
            <a:r>
              <a:rPr lang="en-US" altLang="zh-CN"/>
              <a:t>func newPool(addr string) *redis.Pool {</a:t>
            </a:r>
          </a:p>
          <a:p>
            <a:r>
              <a:rPr lang="en-US" altLang="zh-CN"/>
              <a:t>	return &amp;redis.Pool{</a:t>
            </a:r>
          </a:p>
          <a:p>
            <a:r>
              <a:rPr lang="en-US" altLang="zh-CN"/>
              <a:t>		MaxIdle: 3,</a:t>
            </a:r>
          </a:p>
          <a:p>
            <a:r>
              <a:rPr lang="en-US" altLang="zh-CN"/>
              <a:t>		IdleTimeout: 240 * time.Second,</a:t>
            </a:r>
          </a:p>
          <a:p>
            <a:r>
              <a:rPr lang="en-US" altLang="zh-CN"/>
              <a:t>		// Dial or DialContext must be set. When both are set, DialContext takes precedence over Dial.</a:t>
            </a:r>
          </a:p>
          <a:p>
            <a:r>
              <a:rPr lang="en-US" altLang="zh-CN"/>
              <a:t>		Dial: func () (redis.Conn, error) { return redis.Dial("tcp", addr) },</a:t>
            </a:r>
          </a:p>
          <a:p>
            <a:r>
              <a:rPr lang="en-US" altLang="zh-CN"/>
              <a:t>	}</a:t>
            </a:r>
          </a:p>
          <a:p>
            <a:r>
              <a:rPr lang="en-US" altLang="zh-CN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541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测试代码</a:t>
            </a:r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290945" y="1601721"/>
            <a:ext cx="10536381" cy="258532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/>
              <a:t> conn:=RedisPool.Get()</a:t>
            </a:r>
          </a:p>
          <a:p>
            <a:r>
              <a:rPr lang="en-US" altLang="zh-CN"/>
              <a:t>     defer conn.Close();</a:t>
            </a:r>
          </a:p>
          <a:p>
            <a:r>
              <a:rPr lang="en-US" altLang="zh-CN"/>
              <a:t>     reply,err:= redis.String(conn.Do("get","name"));</a:t>
            </a:r>
          </a:p>
          <a:p>
            <a:endParaRPr lang="en-US" altLang="zh-CN"/>
          </a:p>
          <a:p>
            <a:r>
              <a:rPr lang="en-US" altLang="zh-CN"/>
              <a:t>    if err!=nil{</a:t>
            </a:r>
          </a:p>
          <a:p>
            <a:r>
              <a:rPr lang="en-US" altLang="zh-CN"/>
              <a:t>    	log.Println(err)</a:t>
            </a:r>
          </a:p>
          <a:p>
            <a:r>
              <a:rPr lang="en-US" altLang="zh-CN"/>
              <a:t>    	return</a:t>
            </a:r>
          </a:p>
          <a:p>
            <a:r>
              <a:rPr lang="en-US" altLang="zh-CN"/>
              <a:t>	}</a:t>
            </a:r>
          </a:p>
          <a:p>
            <a:r>
              <a:rPr lang="en-US" altLang="zh-CN"/>
              <a:t>    log.Println(reply)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445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13388</TotalTime>
  <Words>147</Words>
  <Application>Microsoft Office PowerPoint</Application>
  <PresentationFormat>宽屏</PresentationFormat>
  <Paragraphs>48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 Unicode MS</vt:lpstr>
      <vt:lpstr>宋体</vt:lpstr>
      <vt:lpstr>新宋体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 </vt:lpstr>
      <vt:lpstr>文档</vt:lpstr>
      <vt:lpstr>接下来的步骤</vt:lpstr>
      <vt:lpstr>直接上连接池</vt:lpstr>
      <vt:lpstr>测试代码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1270</cp:revision>
  <dcterms:created xsi:type="dcterms:W3CDTF">2016-05-22T15:40:23Z</dcterms:created>
  <dcterms:modified xsi:type="dcterms:W3CDTF">2019-03-27T09:54:25Z</dcterms:modified>
</cp:coreProperties>
</file>