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33" r:id="rId5"/>
    <p:sldId id="331" r:id="rId6"/>
    <p:sldId id="339" r:id="rId7"/>
    <p:sldId id="336" r:id="rId8"/>
    <p:sldId id="338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2523474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第三篇</a:t>
            </a:r>
            <a:r>
              <a:rPr lang="en-US" altLang="zh-CN" sz="3600" smtClean="0"/>
              <a:t>:gin+Redis</a:t>
            </a:r>
            <a:r>
              <a:rPr lang="zh-CN" altLang="en-US" sz="3600"/>
              <a:t>简</a:t>
            </a:r>
            <a:r>
              <a:rPr lang="zh-CN" altLang="en-US" sz="3600" smtClean="0"/>
              <a:t>学</a:t>
            </a:r>
            <a:endParaRPr lang="en-US" altLang="zh-CN" sz="3600" smtClean="0"/>
          </a:p>
          <a:p>
            <a:pPr marL="0" indent="0">
              <a:buNone/>
            </a:pPr>
            <a:r>
              <a:rPr lang="en-US" altLang="zh-CN" sz="3600" smtClean="0"/>
              <a:t>  </a:t>
            </a:r>
            <a:r>
              <a:rPr lang="zh-CN" altLang="en-US" sz="3600" smtClean="0"/>
              <a:t>结合</a:t>
            </a:r>
            <a:r>
              <a:rPr lang="en-US" altLang="zh-CN" sz="3600" smtClean="0"/>
              <a:t>gin</a:t>
            </a:r>
            <a:r>
              <a:rPr lang="zh-CN" altLang="en-US" sz="3600" smtClean="0"/>
              <a:t>实现基本的</a:t>
            </a:r>
            <a:r>
              <a:rPr lang="en-US" altLang="zh-CN" sz="3600" smtClean="0"/>
              <a:t>redis</a:t>
            </a:r>
            <a:r>
              <a:rPr lang="zh-CN" altLang="en-US" sz="3600" smtClean="0"/>
              <a:t>缓存、缓存穿透简单处理</a:t>
            </a:r>
            <a:r>
              <a:rPr lang="en-US" altLang="zh-CN" sz="3600" smtClean="0"/>
              <a:t> 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文档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1095620"/>
            <a:ext cx="9798628" cy="20313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首先进入</a:t>
            </a:r>
            <a:endParaRPr lang="en-US" altLang="zh-CN"/>
          </a:p>
          <a:p>
            <a:r>
              <a:rPr lang="en-US" altLang="zh-CN" smtClean="0"/>
              <a:t>https</a:t>
            </a:r>
            <a:r>
              <a:rPr lang="en-US" altLang="zh-CN"/>
              <a:t>://</a:t>
            </a:r>
            <a:r>
              <a:rPr lang="en-US" altLang="zh-CN" smtClean="0"/>
              <a:t>github.com/gomodule/redigo</a:t>
            </a:r>
          </a:p>
          <a:p>
            <a:endParaRPr lang="en-US"/>
          </a:p>
          <a:p>
            <a:r>
              <a:rPr lang="zh-CN" altLang="en-US" smtClean="0"/>
              <a:t>文档：</a:t>
            </a:r>
            <a:r>
              <a:rPr lang="en-US" altLang="zh-CN"/>
              <a:t>https://godoc.org/github.com/gomodule/redigo/redis#pkg-examples</a:t>
            </a:r>
          </a:p>
          <a:p>
            <a:r>
              <a:rPr lang="en-US" altLang="zh-CN" smtClean="0"/>
              <a:t> </a:t>
            </a:r>
            <a:endParaRPr lang="en-US" altLang="zh-CN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上节课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58" y="2243988"/>
            <a:ext cx="8981788" cy="39847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3158" y="1600109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myredis.go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测试代码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453158" y="1600109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main.go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4" y="2243987"/>
            <a:ext cx="10923051" cy="354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实现个缓存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5" y="1601721"/>
            <a:ext cx="11336481" cy="36933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之前我们实现一个</a:t>
            </a:r>
            <a:r>
              <a:rPr lang="en-US" altLang="zh-CN" smtClean="0"/>
              <a:t>API</a:t>
            </a:r>
            <a:r>
              <a:rPr lang="zh-CN" altLang="en-US" smtClean="0"/>
              <a:t>是</a:t>
            </a:r>
            <a:endParaRPr lang="en-US" altLang="zh-CN" smtClean="0"/>
          </a:p>
          <a:p>
            <a:r>
              <a:rPr lang="en-US" altLang="zh-CN" smtClean="0"/>
              <a:t>GET /topic/8   </a:t>
            </a:r>
            <a:r>
              <a:rPr lang="zh-CN" altLang="en-US" smtClean="0"/>
              <a:t>代表获取</a:t>
            </a:r>
            <a:r>
              <a:rPr lang="en-US" altLang="zh-CN" smtClean="0"/>
              <a:t>ID=8</a:t>
            </a:r>
            <a:r>
              <a:rPr lang="zh-CN" altLang="en-US" smtClean="0"/>
              <a:t>的帖子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最基本最简单的缓存是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/>
          </a:p>
          <a:p>
            <a:r>
              <a:rPr lang="en-US" altLang="zh-CN"/>
              <a:t> </a:t>
            </a:r>
            <a:r>
              <a:rPr lang="en-US" altLang="zh-CN" smtClean="0"/>
              <a:t>  1</a:t>
            </a:r>
            <a:r>
              <a:rPr lang="zh-CN" altLang="en-US" smtClean="0"/>
              <a:t>、根据</a:t>
            </a:r>
            <a:r>
              <a:rPr lang="en-US" altLang="zh-CN" smtClean="0"/>
              <a:t>ID </a:t>
            </a:r>
            <a:r>
              <a:rPr lang="zh-CN" altLang="en-US" smtClean="0"/>
              <a:t>查看数据库是否有值，如果有则取 </a:t>
            </a:r>
            <a:r>
              <a:rPr lang="en-US" altLang="zh-CN" smtClean="0"/>
              <a:t>redis</a:t>
            </a:r>
            <a:r>
              <a:rPr lang="zh-CN" altLang="en-US" smtClean="0"/>
              <a:t>的内容并返回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2</a:t>
            </a:r>
            <a:r>
              <a:rPr lang="zh-CN" altLang="en-US" smtClean="0"/>
              <a:t>、如果没有，则从数据库取 。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</a:t>
            </a:r>
            <a:r>
              <a:rPr lang="zh-CN" altLang="en-US" smtClean="0"/>
              <a:t>取出来后 放入</a:t>
            </a:r>
            <a:r>
              <a:rPr lang="en-US" altLang="zh-CN" smtClean="0"/>
              <a:t>redis</a:t>
            </a:r>
            <a:r>
              <a:rPr lang="zh-CN" altLang="en-US" smtClean="0"/>
              <a:t>缓存</a:t>
            </a:r>
            <a:r>
              <a:rPr lang="en-US" altLang="zh-CN" smtClean="0"/>
              <a:t>,</a:t>
            </a:r>
            <a:r>
              <a:rPr lang="zh-CN" altLang="en-US" smtClean="0"/>
              <a:t>并设置过期时间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 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4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简单代码实现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5" y="1601721"/>
            <a:ext cx="10536381" cy="53553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/>
              <a:t>这里用到基础课程里用到的</a:t>
            </a:r>
            <a:r>
              <a:rPr lang="en-US" altLang="zh-CN" smtClean="0"/>
              <a:t>ffjson</a:t>
            </a:r>
          </a:p>
          <a:p>
            <a:endParaRPr lang="en-US" altLang="zh-CN"/>
          </a:p>
          <a:p>
            <a:r>
              <a:rPr lang="en-US" altLang="zh-CN"/>
              <a:t> conn:=RedisDefaultPool.Get()</a:t>
            </a:r>
          </a:p>
          <a:p>
            <a:r>
              <a:rPr lang="en-US" altLang="zh-CN"/>
              <a:t>	defer conn.Close()</a:t>
            </a:r>
          </a:p>
          <a:p>
            <a:r>
              <a:rPr lang="en-US" altLang="zh-CN"/>
              <a:t>	ret,err:=redis.Bytes(conn.Do("get","topic_"+tid))</a:t>
            </a:r>
          </a:p>
          <a:p>
            <a:r>
              <a:rPr lang="en-US" altLang="zh-CN"/>
              <a:t>	if err!=nil{</a:t>
            </a:r>
          </a:p>
          <a:p>
            <a:r>
              <a:rPr lang="en-US" altLang="zh-CN"/>
              <a:t>		log.Println("</a:t>
            </a:r>
            <a:r>
              <a:rPr lang="zh-CN" altLang="en-US"/>
              <a:t>从数据库读</a:t>
            </a:r>
            <a:r>
              <a:rPr lang="en-US" altLang="zh-CN"/>
              <a:t>")</a:t>
            </a:r>
          </a:p>
          <a:p>
            <a:r>
              <a:rPr lang="en-US" altLang="zh-CN"/>
              <a:t>		DBHelper.Find(&amp;topics,tid)</a:t>
            </a:r>
          </a:p>
          <a:p>
            <a:r>
              <a:rPr lang="en-US" altLang="zh-CN"/>
              <a:t>		b,_:=ffjson.Marshal(topics)</a:t>
            </a:r>
          </a:p>
          <a:p>
            <a:r>
              <a:rPr lang="en-US" altLang="zh-CN"/>
              <a:t>		conn.Do("setex","topic_"+tid,20,b)</a:t>
            </a:r>
          </a:p>
          <a:p>
            <a:r>
              <a:rPr lang="en-US" altLang="zh-CN"/>
              <a:t>		c.JSON(200,topics)</a:t>
            </a:r>
          </a:p>
          <a:p>
            <a:r>
              <a:rPr lang="en-US" altLang="zh-CN"/>
              <a:t>	}else{</a:t>
            </a:r>
          </a:p>
          <a:p>
            <a:r>
              <a:rPr lang="en-US" altLang="zh-CN"/>
              <a:t>		log.Println("reis</a:t>
            </a:r>
            <a:r>
              <a:rPr lang="zh-CN" altLang="en-US"/>
              <a:t>度</a:t>
            </a:r>
            <a:r>
              <a:rPr lang="en-US" altLang="zh-CN"/>
              <a:t>")</a:t>
            </a:r>
          </a:p>
          <a:p>
            <a:r>
              <a:rPr lang="en-US" altLang="zh-CN"/>
              <a:t>		   ffjson.Unmarshal(ret,&amp;topics)</a:t>
            </a:r>
          </a:p>
          <a:p>
            <a:r>
              <a:rPr lang="en-US" altLang="zh-CN"/>
              <a:t>		 c.JSON(200,topics)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}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4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13591</TotalTime>
  <Words>166</Words>
  <Application>Microsoft Office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文档</vt:lpstr>
      <vt:lpstr>上节课</vt:lpstr>
      <vt:lpstr>测试代码</vt:lpstr>
      <vt:lpstr>实现个缓存</vt:lpstr>
      <vt:lpstr>简单代码实现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1284</cp:revision>
  <dcterms:created xsi:type="dcterms:W3CDTF">2016-05-22T15:40:23Z</dcterms:created>
  <dcterms:modified xsi:type="dcterms:W3CDTF">2019-04-08T06:20:03Z</dcterms:modified>
</cp:coreProperties>
</file>