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2"/>
  </p:notesMasterIdLst>
  <p:sldIdLst>
    <p:sldId id="265" r:id="rId3"/>
    <p:sldId id="314" r:id="rId4"/>
    <p:sldId id="333" r:id="rId5"/>
    <p:sldId id="331" r:id="rId6"/>
    <p:sldId id="339" r:id="rId7"/>
    <p:sldId id="340" r:id="rId8"/>
    <p:sldId id="336" r:id="rId9"/>
    <p:sldId id="338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Go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Gin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套路速学篇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2523474"/>
            <a:ext cx="10905415" cy="1175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 smtClean="0"/>
              <a:t>第三篇</a:t>
            </a:r>
            <a:r>
              <a:rPr lang="en-US" altLang="zh-CN" sz="3600" smtClean="0"/>
              <a:t>:gin+Redis</a:t>
            </a:r>
            <a:r>
              <a:rPr lang="zh-CN" altLang="en-US" sz="3600"/>
              <a:t>简</a:t>
            </a:r>
            <a:r>
              <a:rPr lang="zh-CN" altLang="en-US" sz="3600" smtClean="0"/>
              <a:t>学</a:t>
            </a:r>
            <a:endParaRPr lang="en-US" altLang="zh-CN" sz="3600" smtClean="0"/>
          </a:p>
          <a:p>
            <a:pPr marL="0" indent="0">
              <a:buNone/>
            </a:pPr>
            <a:r>
              <a:rPr lang="en-US" altLang="zh-CN" sz="3600" smtClean="0"/>
              <a:t>  </a:t>
            </a:r>
            <a:r>
              <a:rPr lang="zh-CN" altLang="en-US" sz="3600" smtClean="0"/>
              <a:t>使用</a:t>
            </a:r>
            <a:r>
              <a:rPr lang="en-US" altLang="zh-CN" sz="3600" smtClean="0"/>
              <a:t>"</a:t>
            </a:r>
            <a:r>
              <a:rPr lang="zh-CN" altLang="en-US" sz="3600" smtClean="0"/>
              <a:t>装饰器模式</a:t>
            </a:r>
            <a:r>
              <a:rPr lang="en-US" altLang="zh-CN" sz="3600" smtClean="0"/>
              <a:t>"</a:t>
            </a:r>
            <a:r>
              <a:rPr lang="zh-CN" altLang="en-US" sz="3600" smtClean="0"/>
              <a:t>实现</a:t>
            </a:r>
            <a:r>
              <a:rPr lang="en-US" altLang="zh-CN" sz="3600" smtClean="0"/>
              <a:t>Redis</a:t>
            </a:r>
            <a:r>
              <a:rPr lang="zh-CN" altLang="en-US" sz="3600" smtClean="0"/>
              <a:t>缓存的封装基本套路</a:t>
            </a:r>
            <a:endParaRPr lang="en-US" altLang="zh-CN" sz="360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文档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1095620"/>
            <a:ext cx="9798628" cy="20313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首先进入</a:t>
            </a:r>
            <a:endParaRPr lang="en-US" altLang="zh-CN"/>
          </a:p>
          <a:p>
            <a:r>
              <a:rPr lang="en-US" altLang="zh-CN" smtClean="0"/>
              <a:t>https</a:t>
            </a:r>
            <a:r>
              <a:rPr lang="en-US" altLang="zh-CN"/>
              <a:t>://</a:t>
            </a:r>
            <a:r>
              <a:rPr lang="en-US" altLang="zh-CN" smtClean="0"/>
              <a:t>github.com/gomodule/redigo</a:t>
            </a:r>
          </a:p>
          <a:p>
            <a:endParaRPr lang="en-US"/>
          </a:p>
          <a:p>
            <a:r>
              <a:rPr lang="zh-CN" altLang="en-US" smtClean="0"/>
              <a:t>文档：</a:t>
            </a:r>
            <a:r>
              <a:rPr lang="en-US" altLang="zh-CN"/>
              <a:t>https://godoc.org/github.com/gomodule/redigo/redis#pkg-examples</a:t>
            </a:r>
          </a:p>
          <a:p>
            <a:r>
              <a:rPr lang="en-US" altLang="zh-CN" smtClean="0"/>
              <a:t> </a:t>
            </a:r>
            <a:endParaRPr lang="en-US" altLang="zh-CN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上节课</a:t>
            </a:r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43" y="1325563"/>
            <a:ext cx="8232882" cy="497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写个装饰器函数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453158" y="1215851"/>
            <a:ext cx="105899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其实就是一个 高阶函数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r>
              <a:rPr lang="en-US"/>
              <a:t>func </a:t>
            </a:r>
            <a:r>
              <a:rPr lang="en-US"/>
              <a:t>CacheDecorator(</a:t>
            </a:r>
            <a:r>
              <a:rPr lang="en-US">
                <a:solidFill>
                  <a:srgbClr val="FF0000"/>
                </a:solidFill>
              </a:rPr>
              <a:t>h</a:t>
            </a:r>
            <a:r>
              <a:rPr lang="en-US"/>
              <a:t> </a:t>
            </a:r>
            <a:r>
              <a:rPr lang="en-US" smtClean="0"/>
              <a:t>gin.HandlerFunc) gin.HandlerFunc{</a:t>
            </a:r>
          </a:p>
          <a:p>
            <a:r>
              <a:rPr lang="en-US" smtClean="0"/>
              <a:t>      return </a:t>
            </a:r>
            <a:r>
              <a:rPr lang="en-US"/>
              <a:t>func(context *gin.Context</a:t>
            </a:r>
            <a:r>
              <a:rPr lang="en-US"/>
              <a:t>) </a:t>
            </a:r>
            <a:r>
              <a:rPr lang="en-US" smtClean="0"/>
              <a:t>{</a:t>
            </a:r>
          </a:p>
          <a:p>
            <a:endParaRPr lang="en-US"/>
          </a:p>
          <a:p>
            <a:r>
              <a:rPr lang="en-US" smtClean="0"/>
              <a:t>      }</a:t>
            </a:r>
            <a:endParaRPr lang="en-US"/>
          </a:p>
          <a:p>
            <a:endParaRPr lang="en-US" smtClean="0"/>
          </a:p>
          <a:p>
            <a:r>
              <a:rPr lang="en-US" smtClean="0"/>
              <a:t>}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//</a:t>
            </a:r>
            <a:r>
              <a:rPr lang="zh-CN" altLang="en-US" smtClean="0"/>
              <a:t>路由部分只要这么写就行了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 v1.GET</a:t>
            </a:r>
            <a:r>
              <a:rPr lang="en-US"/>
              <a:t>("/:topic_id</a:t>
            </a:r>
            <a:r>
              <a:rPr lang="en-US"/>
              <a:t>",</a:t>
            </a:r>
            <a:r>
              <a:rPr lang="en-US" smtClean="0"/>
              <a:t>CacheDecorator(GetTopicDetail))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690688"/>
          </a:xfrm>
        </p:spPr>
        <p:txBody>
          <a:bodyPr/>
          <a:lstStyle/>
          <a:p>
            <a:r>
              <a:rPr lang="zh-CN" altLang="en-US" smtClean="0"/>
              <a:t>目标函数修改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" y="1115367"/>
            <a:ext cx="10827326" cy="258532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zh-CN"/>
          </a:p>
          <a:p>
            <a:r>
              <a:rPr lang="en-US" altLang="zh-CN"/>
              <a:t>func GetTopicDetail(c *gin.Context)  {</a:t>
            </a:r>
          </a:p>
          <a:p>
            <a:r>
              <a:rPr lang="en-US" altLang="zh-CN"/>
              <a:t>	tid:=c.Param("topic_id")</a:t>
            </a:r>
          </a:p>
          <a:p>
            <a:r>
              <a:rPr lang="en-US" altLang="zh-CN"/>
              <a:t>	topics:=Topics{}</a:t>
            </a:r>
          </a:p>
          <a:p>
            <a:r>
              <a:rPr lang="en-US" altLang="zh-CN"/>
              <a:t>	 DBHelper.Find(&amp;topics,tid)</a:t>
            </a:r>
          </a:p>
          <a:p>
            <a:r>
              <a:rPr lang="en-US" altLang="zh-CN"/>
              <a:t>	 c.Set("dbResult",</a:t>
            </a:r>
            <a:r>
              <a:rPr lang="en-US" altLang="zh-CN"/>
              <a:t>topics</a:t>
            </a:r>
            <a:r>
              <a:rPr lang="en-US" altLang="zh-CN" smtClean="0"/>
              <a:t>)  //</a:t>
            </a:r>
            <a:r>
              <a:rPr lang="zh-CN" altLang="en-US" smtClean="0"/>
              <a:t>这是关键部分</a:t>
            </a:r>
            <a:endParaRPr lang="en-US" altLang="zh-CN"/>
          </a:p>
          <a:p>
            <a:r>
              <a:rPr lang="en-US" altLang="zh-CN"/>
              <a:t>	</a:t>
            </a:r>
            <a:r>
              <a:rPr lang="en-US" altLang="zh-CN" smtClean="0"/>
              <a:t> </a:t>
            </a:r>
          </a:p>
          <a:p>
            <a:endParaRPr lang="en-US" altLang="zh-CN"/>
          </a:p>
          <a:p>
            <a:r>
              <a:rPr lang="en-US" altLang="zh-CN" smtClean="0"/>
              <a:t>}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47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为了更通用些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90945" y="1601721"/>
            <a:ext cx="11336481" cy="28623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加入一些参数</a:t>
            </a:r>
            <a:endParaRPr lang="en-US" altLang="zh-CN" smtClean="0"/>
          </a:p>
          <a:p>
            <a:r>
              <a:rPr lang="en-US" altLang="zh-CN"/>
              <a:t>func CacheDecorator(h </a:t>
            </a:r>
            <a:r>
              <a:rPr lang="en-US" altLang="zh-CN"/>
              <a:t>gin.HandlerFunc,param </a:t>
            </a:r>
            <a:r>
              <a:rPr lang="en-US" altLang="zh-CN" smtClean="0"/>
              <a:t>string,redKeyPattern </a:t>
            </a:r>
            <a:r>
              <a:rPr lang="en-US" altLang="zh-CN"/>
              <a:t>string,empty interface{})</a:t>
            </a:r>
            <a:endParaRPr lang="en-US" altLang="zh-CN"/>
          </a:p>
          <a:p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param</a:t>
            </a:r>
            <a:r>
              <a:rPr lang="zh-CN" altLang="en-US" smtClean="0"/>
              <a:t>是获取的参数</a:t>
            </a:r>
            <a:r>
              <a:rPr lang="en-US" altLang="zh-CN" smtClean="0"/>
              <a:t>ID</a:t>
            </a:r>
            <a:r>
              <a:rPr lang="zh-CN" altLang="en-US" smtClean="0"/>
              <a:t>，因为装饰器并不知道获取的</a:t>
            </a:r>
            <a:r>
              <a:rPr lang="en-US" altLang="zh-CN" smtClean="0"/>
              <a:t>ID</a:t>
            </a:r>
            <a:r>
              <a:rPr lang="zh-CN" altLang="en-US" smtClean="0"/>
              <a:t>参数是什么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redKeyPattern </a:t>
            </a:r>
            <a:r>
              <a:rPr lang="zh-CN" altLang="en-US" smtClean="0"/>
              <a:t>是</a:t>
            </a:r>
            <a:r>
              <a:rPr lang="en-US" altLang="zh-CN" smtClean="0"/>
              <a:t>redis</a:t>
            </a:r>
            <a:r>
              <a:rPr lang="zh-CN" altLang="en-US" smtClean="0"/>
              <a:t>中</a:t>
            </a:r>
            <a:r>
              <a:rPr lang="en-US" altLang="zh-CN" smtClean="0"/>
              <a:t>key</a:t>
            </a:r>
            <a:r>
              <a:rPr lang="zh-CN" altLang="en-US" smtClean="0"/>
              <a:t>的格式 ，因为装饰器也并不知道</a:t>
            </a:r>
            <a:r>
              <a:rPr lang="en-US" altLang="zh-CN" smtClean="0"/>
              <a:t>redis</a:t>
            </a:r>
            <a:r>
              <a:rPr lang="zh-CN" altLang="en-US" smtClean="0"/>
              <a:t>存的</a:t>
            </a:r>
            <a:r>
              <a:rPr lang="en-US" altLang="zh-CN" smtClean="0"/>
              <a:t>key</a:t>
            </a:r>
            <a:r>
              <a:rPr lang="zh-CN" altLang="en-US" smtClean="0"/>
              <a:t>是什么形式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empty  </a:t>
            </a:r>
            <a:r>
              <a:rPr lang="zh-CN" altLang="en-US" smtClean="0"/>
              <a:t>传入一个空对象，用于转化</a:t>
            </a:r>
            <a:endParaRPr lang="en-US" altLang="zh-CN" smtClean="0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54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690688"/>
          </a:xfrm>
        </p:spPr>
        <p:txBody>
          <a:bodyPr/>
          <a:lstStyle/>
          <a:p>
            <a:r>
              <a:rPr lang="zh-CN" altLang="en-US" smtClean="0"/>
              <a:t>代码部分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" y="1115367"/>
            <a:ext cx="10827326" cy="646330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mtClean="0"/>
              <a:t>		tid</a:t>
            </a:r>
            <a:r>
              <a:rPr lang="en-US" altLang="zh-CN"/>
              <a:t>:=context.Param(param)</a:t>
            </a:r>
          </a:p>
          <a:p>
            <a:r>
              <a:rPr lang="en-US" altLang="zh-CN"/>
              <a:t>		conn:=RedisDefaultPool.Get()</a:t>
            </a:r>
          </a:p>
          <a:p>
            <a:r>
              <a:rPr lang="en-US" altLang="zh-CN"/>
              <a:t>		defer conn.Close()</a:t>
            </a:r>
          </a:p>
          <a:p>
            <a:r>
              <a:rPr lang="en-US" altLang="zh-CN"/>
              <a:t>		redisKey:=fmt.Sprintf(redKeyPatter,tid)</a:t>
            </a:r>
          </a:p>
          <a:p>
            <a:r>
              <a:rPr lang="en-US" altLang="zh-CN"/>
              <a:t>		ret,err:=redis.Bytes(conn.Do("get",redisKey))</a:t>
            </a:r>
          </a:p>
          <a:p>
            <a:r>
              <a:rPr lang="en-US" altLang="zh-CN"/>
              <a:t>		if err!=nil { //</a:t>
            </a:r>
            <a:r>
              <a:rPr lang="zh-CN" altLang="en-US"/>
              <a:t>缓存里没有</a:t>
            </a:r>
          </a:p>
          <a:p>
            <a:r>
              <a:rPr lang="zh-CN" altLang="en-US"/>
              <a:t>			 </a:t>
            </a:r>
            <a:r>
              <a:rPr lang="en-US" altLang="zh-CN"/>
              <a:t>h(context)</a:t>
            </a:r>
          </a:p>
          <a:p>
            <a:r>
              <a:rPr lang="en-US" altLang="zh-CN"/>
              <a:t>			dbResult,exists:=context.Get("dbResult")</a:t>
            </a:r>
          </a:p>
          <a:p>
            <a:r>
              <a:rPr lang="en-US" altLang="zh-CN"/>
              <a:t>			if !exists  {</a:t>
            </a:r>
          </a:p>
          <a:p>
            <a:r>
              <a:rPr lang="en-US" altLang="zh-CN"/>
              <a:t>				dbResult=empty</a:t>
            </a:r>
          </a:p>
          <a:p>
            <a:r>
              <a:rPr lang="en-US" altLang="zh-CN"/>
              <a:t>			}</a:t>
            </a:r>
          </a:p>
          <a:p>
            <a:r>
              <a:rPr lang="en-US" altLang="zh-CN"/>
              <a:t>				retData,_:=ffjson.Marshal(dbResult)</a:t>
            </a:r>
          </a:p>
          <a:p>
            <a:r>
              <a:rPr lang="en-US" altLang="zh-CN"/>
              <a:t>			  conn.Do("setex",redisKey,20,retData)</a:t>
            </a:r>
          </a:p>
          <a:p>
            <a:endParaRPr lang="en-US" altLang="zh-CN"/>
          </a:p>
          <a:p>
            <a:r>
              <a:rPr lang="en-US" altLang="zh-CN"/>
              <a:t>				context.JSON(200,dbResult)</a:t>
            </a:r>
          </a:p>
          <a:p>
            <a:r>
              <a:rPr lang="en-US" altLang="zh-CN"/>
              <a:t>				log.Println("</a:t>
            </a:r>
            <a:r>
              <a:rPr lang="zh-CN" altLang="en-US"/>
              <a:t>从数据库读取</a:t>
            </a:r>
            <a:r>
              <a:rPr lang="en-US" altLang="zh-CN"/>
              <a:t>")</a:t>
            </a:r>
          </a:p>
          <a:p>
            <a:r>
              <a:rPr lang="en-US" altLang="zh-CN"/>
              <a:t>		} else {</a:t>
            </a:r>
          </a:p>
          <a:p>
            <a:endParaRPr lang="en-US" altLang="zh-CN"/>
          </a:p>
          <a:p>
            <a:r>
              <a:rPr lang="en-US" altLang="zh-CN"/>
              <a:t>				log.Println("</a:t>
            </a:r>
            <a:r>
              <a:rPr lang="zh-CN" altLang="en-US"/>
              <a:t>从 </a:t>
            </a:r>
            <a:r>
              <a:rPr lang="en-US" altLang="zh-CN"/>
              <a:t>redis</a:t>
            </a:r>
            <a:r>
              <a:rPr lang="zh-CN" altLang="en-US"/>
              <a:t>读取</a:t>
            </a:r>
            <a:r>
              <a:rPr lang="en-US" altLang="zh-CN"/>
              <a:t>")</a:t>
            </a:r>
          </a:p>
          <a:p>
            <a:r>
              <a:rPr lang="en-US" altLang="zh-CN"/>
              <a:t>				ffjson.Unmarshal(ret,&amp;empty)</a:t>
            </a:r>
          </a:p>
          <a:p>
            <a:endParaRPr lang="en-US" altLang="zh-CN"/>
          </a:p>
          <a:p>
            <a:r>
              <a:rPr lang="en-US" altLang="zh-CN"/>
              <a:t>				context.JSON(200,empty)</a:t>
            </a:r>
          </a:p>
          <a:p>
            <a:r>
              <a:rPr lang="en-US" altLang="zh-CN"/>
              <a:t>		}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44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13768</TotalTime>
  <Words>197</Words>
  <Application>Microsoft Office PowerPoint</Application>
  <PresentationFormat>宽屏</PresentationFormat>
  <Paragraphs>80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</vt:lpstr>
      <vt:lpstr>文档</vt:lpstr>
      <vt:lpstr>上节课</vt:lpstr>
      <vt:lpstr>写个装饰器函数</vt:lpstr>
      <vt:lpstr>目标函数修改</vt:lpstr>
      <vt:lpstr>为了更通用些</vt:lpstr>
      <vt:lpstr>代码部分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1295</cp:revision>
  <dcterms:created xsi:type="dcterms:W3CDTF">2016-05-22T15:40:23Z</dcterms:created>
  <dcterms:modified xsi:type="dcterms:W3CDTF">2019-04-17T14:23:31Z</dcterms:modified>
</cp:coreProperties>
</file>