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297" r:id="rId5"/>
    <p:sldId id="308" r:id="rId6"/>
    <p:sldId id="324" r:id="rId7"/>
    <p:sldId id="327" r:id="rId8"/>
    <p:sldId id="326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Gin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套路速学篇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600" smtClean="0"/>
              <a:t>API</a:t>
            </a:r>
            <a:r>
              <a:rPr lang="zh-CN" altLang="en-US" sz="3600" smtClean="0"/>
              <a:t>的</a:t>
            </a:r>
            <a:r>
              <a:rPr lang="en-US" altLang="zh-CN" sz="3600" smtClean="0"/>
              <a:t>URL</a:t>
            </a:r>
            <a:r>
              <a:rPr lang="zh-CN" altLang="en-US" sz="3600" smtClean="0"/>
              <a:t>规则设计、带参数的路由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上节课代码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2778"/>
            <a:ext cx="7709970" cy="351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也许你会这么设计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44012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z="2000" smtClean="0"/>
              <a:t>譬如</a:t>
            </a:r>
            <a:endParaRPr lang="en-US" altLang="zh-CN" sz="200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2000"/>
          </a:p>
          <a:p>
            <a:r>
              <a:rPr lang="zh-CN" altLang="en-US" sz="2000" smtClean="0"/>
              <a:t>传统的一些</a:t>
            </a:r>
            <a:r>
              <a:rPr lang="en-US" altLang="zh-CN" sz="2000" smtClean="0"/>
              <a:t>API</a:t>
            </a:r>
            <a:r>
              <a:rPr lang="zh-CN" altLang="en-US" sz="2000" smtClean="0"/>
              <a:t>路径设计</a:t>
            </a:r>
            <a:r>
              <a:rPr lang="zh-CN" altLang="en-US" sz="2000" smtClean="0"/>
              <a:t>方式</a:t>
            </a:r>
            <a:r>
              <a:rPr lang="en-US" altLang="zh-CN" sz="2000" smtClean="0"/>
              <a:t>(</a:t>
            </a:r>
            <a:r>
              <a:rPr lang="zh-CN" altLang="en-US" sz="2000" smtClean="0"/>
              <a:t>仔细看看行不行</a:t>
            </a:r>
            <a:r>
              <a:rPr lang="en-US" altLang="zh-CN" sz="2000" smtClean="0"/>
              <a:t>)</a:t>
            </a:r>
            <a:endParaRPr lang="en-US" altLang="zh-CN" sz="2000" smtClean="0"/>
          </a:p>
          <a:p>
            <a:endParaRPr lang="en-US" altLang="zh-CN" sz="2000"/>
          </a:p>
          <a:p>
            <a:endParaRPr lang="en-US" altLang="zh-CN" sz="2000" smtClean="0"/>
          </a:p>
          <a:p>
            <a:r>
              <a:rPr lang="en-US" altLang="zh-CN" sz="2000" smtClean="0"/>
              <a:t>GET /topic/{topic_id} </a:t>
            </a:r>
            <a:r>
              <a:rPr lang="zh-CN" altLang="en-US" sz="2000" smtClean="0"/>
              <a:t>获取帖子明细</a:t>
            </a:r>
            <a:endParaRPr lang="en-US" altLang="zh-CN" sz="2000" smtClean="0"/>
          </a:p>
          <a:p>
            <a:r>
              <a:rPr lang="en-US" altLang="zh-CN" sz="2000"/>
              <a:t>GET /topic</a:t>
            </a:r>
            <a:r>
              <a:rPr lang="en-US" altLang="zh-CN" sz="2000" smtClean="0"/>
              <a:t>/{</a:t>
            </a:r>
            <a:r>
              <a:rPr lang="en-US" altLang="zh-CN" sz="2000" smtClean="0"/>
              <a:t>user_name} </a:t>
            </a:r>
            <a:r>
              <a:rPr lang="zh-CN" altLang="en-US" sz="2000" smtClean="0"/>
              <a:t>获取用户发布的帖子列表</a:t>
            </a:r>
            <a:endParaRPr lang="en-US" altLang="zh-CN" sz="2000" smtClean="0"/>
          </a:p>
          <a:p>
            <a:r>
              <a:rPr lang="en-US" altLang="zh-CN" sz="2000"/>
              <a:t>GET /</a:t>
            </a:r>
            <a:r>
              <a:rPr lang="en-US" altLang="zh-CN" sz="2000" smtClean="0"/>
              <a:t>topic/top </a:t>
            </a:r>
            <a:r>
              <a:rPr lang="zh-CN" altLang="en-US" sz="2000" smtClean="0"/>
              <a:t>获取最热帖子</a:t>
            </a:r>
            <a:r>
              <a:rPr lang="zh-CN" altLang="en-US" sz="2000"/>
              <a:t>列表</a:t>
            </a:r>
            <a:endParaRPr lang="en-US" altLang="zh-CN" sz="2000"/>
          </a:p>
          <a:p>
            <a:endParaRPr lang="en-US" altLang="zh-CN" sz="2000" smtClean="0"/>
          </a:p>
          <a:p>
            <a:endParaRPr lang="en-US" altLang="zh-CN" sz="2000"/>
          </a:p>
          <a:p>
            <a:r>
              <a:rPr lang="en-US" altLang="zh-CN" sz="2000" smtClean="0"/>
              <a:t> </a:t>
            </a:r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一个个问题解决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6"/>
            <a:ext cx="9424554" cy="42473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mtClean="0"/>
              <a:t>参数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gin</a:t>
            </a:r>
            <a:r>
              <a:rPr lang="zh-CN" altLang="en-US" smtClean="0"/>
              <a:t>的路由使用的是</a:t>
            </a:r>
            <a:r>
              <a:rPr lang="en-US" altLang="zh-CN" smtClean="0"/>
              <a:t>httprouter</a:t>
            </a:r>
            <a:r>
              <a:rPr lang="zh-CN" altLang="en-US" smtClean="0"/>
              <a:t>库（请自行</a:t>
            </a:r>
            <a:r>
              <a:rPr lang="en-US" altLang="zh-CN" smtClean="0"/>
              <a:t>github</a:t>
            </a:r>
            <a:r>
              <a:rPr lang="zh-CN" altLang="en-US" smtClean="0"/>
              <a:t>一下）</a:t>
            </a:r>
            <a:r>
              <a:rPr lang="en-US" altLang="zh-CN" smtClean="0"/>
              <a:t>,</a:t>
            </a:r>
            <a:r>
              <a:rPr lang="zh-CN" altLang="en-US" smtClean="0"/>
              <a:t>性能好，相对功能够用。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router.GET("/topic/:topic_id", func(c *gin.Context) {</a:t>
            </a:r>
          </a:p>
          <a:p>
            <a:r>
              <a:rPr lang="en-US" altLang="zh-CN"/>
              <a:t>		c.String(200,"</a:t>
            </a:r>
            <a:r>
              <a:rPr lang="zh-CN" altLang="en-US"/>
              <a:t>获取</a:t>
            </a:r>
            <a:r>
              <a:rPr lang="en-US" altLang="zh-CN"/>
              <a:t>topicid=%s</a:t>
            </a:r>
            <a:r>
              <a:rPr lang="zh-CN" altLang="en-US"/>
              <a:t>的帖子</a:t>
            </a:r>
            <a:r>
              <a:rPr lang="en-US" altLang="zh-CN"/>
              <a:t>",c.Param("topic_id"))</a:t>
            </a:r>
          </a:p>
          <a:p>
            <a:r>
              <a:rPr lang="en-US" altLang="zh-CN" smtClean="0"/>
              <a:t>  })</a:t>
            </a:r>
          </a:p>
          <a:p>
            <a:endParaRPr lang="en-US" altLang="zh-CN"/>
          </a:p>
          <a:p>
            <a:r>
              <a:rPr lang="zh-CN" altLang="en-US"/>
              <a:t>目前不支持正则，也不</a:t>
            </a:r>
            <a:r>
              <a:rPr lang="zh-CN" altLang="en-US" smtClean="0"/>
              <a:t>支持 固定</a:t>
            </a:r>
            <a:r>
              <a:rPr lang="zh-CN" altLang="en-US"/>
              <a:t>路径和参数路径</a:t>
            </a:r>
            <a:r>
              <a:rPr lang="zh-CN" altLang="en-US" smtClean="0"/>
              <a:t>共存</a:t>
            </a:r>
            <a:endParaRPr lang="en-US" altLang="zh-CN" smtClean="0"/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譬如</a:t>
            </a:r>
            <a:endParaRPr lang="en-US" altLang="zh-CN" smtClean="0"/>
          </a:p>
          <a:p>
            <a:r>
              <a:rPr lang="en-US" altLang="zh-CN"/>
              <a:t>router</a:t>
            </a:r>
            <a:r>
              <a:rPr lang="en-US" altLang="zh-CN" smtClean="0"/>
              <a:t>.GET("/topic/:id", xxxoo)</a:t>
            </a:r>
            <a:endParaRPr lang="en-US" altLang="zh-CN"/>
          </a:p>
          <a:p>
            <a:r>
              <a:rPr lang="en-US" altLang="zh-CN"/>
              <a:t>router</a:t>
            </a:r>
            <a:r>
              <a:rPr lang="en-US" altLang="zh-CN" smtClean="0"/>
              <a:t>.GET("/</a:t>
            </a:r>
            <a:r>
              <a:rPr lang="en-US" altLang="zh-CN" smtClean="0"/>
              <a:t>topic/user</a:t>
            </a:r>
            <a:r>
              <a:rPr lang="en-US" altLang="zh-CN" smtClean="0"/>
              <a:t>", xxxoo)</a:t>
            </a:r>
            <a:endParaRPr lang="en-US" altLang="zh-CN"/>
          </a:p>
          <a:p>
            <a:r>
              <a:rPr lang="en-US" altLang="zh-CN" smtClean="0"/>
              <a:t> </a:t>
            </a:r>
          </a:p>
          <a:p>
            <a:r>
              <a:rPr lang="zh-CN" altLang="en-US" smtClean="0"/>
              <a:t>甚至 </a:t>
            </a:r>
            <a:r>
              <a:rPr lang="en-US" altLang="zh-CN" smtClean="0"/>
              <a:t>"/topic/user/:username" </a:t>
            </a:r>
            <a:r>
              <a:rPr lang="zh-CN" altLang="en-US" smtClean="0"/>
              <a:t>也会冲突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2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重新设计</a:t>
            </a:r>
            <a:r>
              <a:rPr lang="en-US" altLang="zh-CN" smtClean="0"/>
              <a:t>API</a:t>
            </a:r>
            <a:r>
              <a:rPr lang="zh-CN" altLang="en-US" smtClean="0"/>
              <a:t>规则 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47089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smtClean="0"/>
              <a:t>1</a:t>
            </a:r>
            <a:r>
              <a:rPr lang="zh-CN" altLang="en-US" sz="2000" smtClean="0"/>
              <a:t>、</a:t>
            </a:r>
            <a:r>
              <a:rPr lang="en-US" altLang="zh-CN" sz="2000" smtClean="0"/>
              <a:t>api</a:t>
            </a:r>
            <a:r>
              <a:rPr lang="zh-CN" altLang="en-US" sz="2000" smtClean="0"/>
              <a:t>有版本信息</a:t>
            </a:r>
            <a:endParaRPr lang="en-US" altLang="zh-CN" sz="2000" smtClean="0"/>
          </a:p>
          <a:p>
            <a:r>
              <a:rPr lang="zh-CN" altLang="en-US" sz="2000" smtClean="0"/>
              <a:t>譬如</a:t>
            </a:r>
            <a:endParaRPr lang="en-US" altLang="zh-CN" sz="2000" smtClean="0"/>
          </a:p>
          <a:p>
            <a:r>
              <a:rPr lang="en-US" altLang="zh-CN" sz="2000" smtClean="0"/>
              <a:t>/</a:t>
            </a:r>
            <a:r>
              <a:rPr lang="en-US" altLang="zh-CN" sz="2000" smtClean="0"/>
              <a:t>v1/xxxoo</a:t>
            </a:r>
          </a:p>
          <a:p>
            <a:r>
              <a:rPr lang="en-US" altLang="zh-CN" sz="2000"/>
              <a:t>/</a:t>
            </a:r>
            <a:r>
              <a:rPr lang="en-US" altLang="zh-CN" sz="2000" smtClean="0"/>
              <a:t>v2/xxxoo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 smtClean="0"/>
              <a:t>2</a:t>
            </a:r>
            <a:r>
              <a:rPr lang="zh-CN" altLang="en-US" sz="2000" smtClean="0"/>
              <a:t>、尽可能使用复数，且含义明确。名词最佳</a:t>
            </a:r>
            <a:endParaRPr lang="en-US" altLang="zh-CN" sz="2000" smtClean="0"/>
          </a:p>
          <a:p>
            <a:r>
              <a:rPr lang="en-US" altLang="zh-CN" sz="2000" smtClean="0"/>
              <a:t> </a:t>
            </a:r>
            <a:r>
              <a:rPr lang="en-US" altLang="zh-CN" sz="2000" smtClean="0"/>
              <a:t> /</a:t>
            </a:r>
            <a:r>
              <a:rPr lang="en-US" altLang="zh-CN" sz="2000" smtClean="0"/>
              <a:t>v1/topics</a:t>
            </a:r>
          </a:p>
          <a:p>
            <a:r>
              <a:rPr lang="en-US" altLang="zh-CN" sz="2000" smtClean="0"/>
              <a:t> </a:t>
            </a:r>
            <a:r>
              <a:rPr lang="en-US" altLang="zh-CN" sz="2000" smtClean="0"/>
              <a:t> /v1/users</a:t>
            </a:r>
            <a:endParaRPr lang="en-US" altLang="zh-CN" sz="2000"/>
          </a:p>
          <a:p>
            <a:r>
              <a:rPr lang="en-US" altLang="zh-CN" sz="2000" smtClean="0"/>
              <a:t>  </a:t>
            </a:r>
            <a:r>
              <a:rPr lang="en-US" altLang="zh-CN" sz="2000"/>
              <a:t>/</a:t>
            </a:r>
            <a:r>
              <a:rPr lang="en-US" altLang="zh-CN" sz="2000" smtClean="0"/>
              <a:t>v1/getusers  //</a:t>
            </a:r>
            <a:r>
              <a:rPr lang="zh-CN" altLang="en-US" sz="2000" smtClean="0">
                <a:solidFill>
                  <a:srgbClr val="FF0000"/>
                </a:solidFill>
              </a:rPr>
              <a:t>不推荐</a:t>
            </a:r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2000" smtClean="0"/>
          </a:p>
          <a:p>
            <a:r>
              <a:rPr lang="en-US" altLang="zh-CN" sz="2000" smtClean="0"/>
              <a:t>3</a:t>
            </a:r>
            <a:r>
              <a:rPr lang="zh-CN" altLang="en-US" sz="2000" smtClean="0"/>
              <a:t>、 使用</a:t>
            </a:r>
            <a:r>
              <a:rPr lang="en-US" altLang="zh-CN" sz="2000" smtClean="0"/>
              <a:t>GET</a:t>
            </a:r>
            <a:r>
              <a:rPr lang="zh-CN" altLang="en-US" sz="2000" smtClean="0"/>
              <a:t>参数规划数据展现规则</a:t>
            </a:r>
            <a:r>
              <a:rPr lang="en-US" altLang="zh-CN" sz="2000" smtClean="0"/>
              <a:t> </a:t>
            </a:r>
            <a:endParaRPr lang="en-US" altLang="zh-CN" sz="2000"/>
          </a:p>
          <a:p>
            <a:r>
              <a:rPr lang="en-US" altLang="zh-CN" sz="2000"/>
              <a:t>/</a:t>
            </a:r>
            <a:r>
              <a:rPr lang="en-US" altLang="zh-CN" sz="2000" smtClean="0"/>
              <a:t>v1/users //</a:t>
            </a:r>
            <a:r>
              <a:rPr lang="zh-CN" altLang="en-US" sz="2000" smtClean="0"/>
              <a:t>显示全部或默认条数</a:t>
            </a:r>
            <a:endParaRPr lang="en-US" altLang="zh-CN" sz="2000" smtClean="0"/>
          </a:p>
          <a:p>
            <a:r>
              <a:rPr lang="en-US" altLang="zh-CN" sz="2000" smtClean="0"/>
              <a:t>/v1/users?limit=10  //</a:t>
            </a:r>
            <a:r>
              <a:rPr lang="zh-CN" altLang="en-US" sz="2000" smtClean="0"/>
              <a:t>只显示</a:t>
            </a:r>
            <a:r>
              <a:rPr lang="en-US" altLang="zh-CN" sz="2000" smtClean="0"/>
              <a:t>10</a:t>
            </a:r>
            <a:r>
              <a:rPr lang="zh-CN" altLang="en-US" sz="2000" smtClean="0"/>
              <a:t>条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en-US" altLang="zh-CN" sz="2000"/>
              <a:t> /</a:t>
            </a:r>
            <a:r>
              <a:rPr lang="en-US" altLang="zh-CN" sz="2000" smtClean="0"/>
              <a:t>v1/topics?username=xxxoo //</a:t>
            </a:r>
            <a:r>
              <a:rPr lang="zh-CN" altLang="en-US" sz="2000" smtClean="0"/>
              <a:t>显示</a:t>
            </a:r>
            <a:r>
              <a:rPr lang="en-US" altLang="zh-CN" sz="2000" smtClean="0"/>
              <a:t>xxoo</a:t>
            </a:r>
            <a:r>
              <a:rPr lang="zh-CN" altLang="en-US" sz="2000" smtClean="0"/>
              <a:t>的帖子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3267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因此刚才那两个货我们改成这样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626917" y="1592732"/>
            <a:ext cx="106056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router.GET("/v1/topics", func(c *gin.Context) {</a:t>
            </a:r>
          </a:p>
          <a:p>
            <a:r>
              <a:rPr lang="en-US"/>
              <a:t>	</a:t>
            </a:r>
            <a:r>
              <a:rPr lang="en-US" smtClean="0"/>
              <a:t> if </a:t>
            </a:r>
            <a:r>
              <a:rPr lang="en-US"/>
              <a:t>c.Query("username")==""{</a:t>
            </a:r>
          </a:p>
          <a:p>
            <a:r>
              <a:rPr lang="en-US"/>
              <a:t>		</a:t>
            </a:r>
            <a:r>
              <a:rPr lang="en-US" smtClean="0"/>
              <a:t> c.String(200</a:t>
            </a:r>
            <a:r>
              <a:rPr lang="en-US"/>
              <a:t>,"</a:t>
            </a:r>
            <a:r>
              <a:rPr lang="zh-CN" altLang="en-US"/>
              <a:t>获取帖子列表</a:t>
            </a:r>
            <a:r>
              <a:rPr lang="en-US" altLang="zh-CN"/>
              <a:t>")</a:t>
            </a:r>
          </a:p>
          <a:p>
            <a:r>
              <a:rPr lang="en-US" altLang="zh-CN"/>
              <a:t>	</a:t>
            </a:r>
            <a:r>
              <a:rPr lang="en-US" altLang="zh-CN" smtClean="0"/>
              <a:t> }</a:t>
            </a:r>
            <a:r>
              <a:rPr lang="en-US"/>
              <a:t>else {</a:t>
            </a:r>
          </a:p>
          <a:p>
            <a:r>
              <a:rPr lang="en-US"/>
              <a:t>		</a:t>
            </a:r>
            <a:r>
              <a:rPr lang="en-US" smtClean="0"/>
              <a:t> c.String(200</a:t>
            </a:r>
            <a:r>
              <a:rPr lang="en-US"/>
              <a:t>,"</a:t>
            </a:r>
            <a:r>
              <a:rPr lang="zh-CN" altLang="en-US"/>
              <a:t>获取用户</a:t>
            </a:r>
            <a:r>
              <a:rPr lang="en-US" altLang="zh-CN"/>
              <a:t>=%</a:t>
            </a:r>
            <a:r>
              <a:rPr lang="en-US"/>
              <a:t>s</a:t>
            </a:r>
            <a:r>
              <a:rPr lang="zh-CN" altLang="en-US"/>
              <a:t>的帖子列表</a:t>
            </a:r>
            <a:r>
              <a:rPr lang="en-US" altLang="zh-CN"/>
              <a:t>",</a:t>
            </a:r>
            <a:r>
              <a:rPr lang="en-US"/>
              <a:t>c.Query("username"))</a:t>
            </a:r>
          </a:p>
          <a:p>
            <a:r>
              <a:rPr lang="en-US"/>
              <a:t>		}</a:t>
            </a:r>
          </a:p>
          <a:p>
            <a:r>
              <a:rPr lang="en-US"/>
              <a:t>	})</a:t>
            </a:r>
          </a:p>
          <a:p>
            <a:r>
              <a:rPr lang="en-US" smtClean="0"/>
              <a:t> router.GET</a:t>
            </a:r>
            <a:r>
              <a:rPr lang="en-US"/>
              <a:t>("/v1/topics/:topic_id", func(c *gin.Context) {</a:t>
            </a:r>
          </a:p>
          <a:p>
            <a:r>
              <a:rPr lang="en-US"/>
              <a:t>		c.String(200,"</a:t>
            </a:r>
            <a:r>
              <a:rPr lang="zh-CN" altLang="en-US"/>
              <a:t>获取</a:t>
            </a:r>
            <a:r>
              <a:rPr lang="en-US"/>
              <a:t>topicid=%s</a:t>
            </a:r>
            <a:r>
              <a:rPr lang="zh-CN" altLang="en-US"/>
              <a:t>的帖子</a:t>
            </a:r>
            <a:r>
              <a:rPr lang="en-US" altLang="zh-CN"/>
              <a:t>",</a:t>
            </a:r>
            <a:r>
              <a:rPr lang="en-US"/>
              <a:t>c.Param("topic_id"))</a:t>
            </a:r>
          </a:p>
          <a:p>
            <a:r>
              <a:rPr lang="en-US"/>
              <a:t>	})</a:t>
            </a:r>
          </a:p>
        </p:txBody>
      </p:sp>
    </p:spTree>
    <p:extLst>
      <p:ext uri="{BB962C8B-B14F-4D97-AF65-F5344CB8AC3E}">
        <p14:creationId xmlns:p14="http://schemas.microsoft.com/office/powerpoint/2010/main" val="20880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8917</TotalTime>
  <Words>229</Words>
  <Application>Microsoft Office PowerPoint</Application>
  <PresentationFormat>宽屏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上节课代码</vt:lpstr>
      <vt:lpstr>也许你会这么设计</vt:lpstr>
      <vt:lpstr>一个个问题解决</vt:lpstr>
      <vt:lpstr>重新设计API规则 </vt:lpstr>
      <vt:lpstr>因此刚才那两个货我们改成这样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1036</cp:revision>
  <dcterms:created xsi:type="dcterms:W3CDTF">2016-05-22T15:40:23Z</dcterms:created>
  <dcterms:modified xsi:type="dcterms:W3CDTF">2019-01-26T06:32:30Z</dcterms:modified>
</cp:coreProperties>
</file>