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297" r:id="rId5"/>
    <p:sldId id="308" r:id="rId6"/>
    <p:sldId id="324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是否还要用</a:t>
            </a:r>
            <a:r>
              <a:rPr lang="en-US" altLang="zh-CN" sz="3600" smtClean="0"/>
              <a:t>MVC</a:t>
            </a:r>
            <a:r>
              <a:rPr lang="zh-CN" altLang="en-US" sz="3600" smtClean="0"/>
              <a:t>模式？、路由分组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举个栗子</a:t>
            </a:r>
            <a:r>
              <a:rPr lang="en-US" altLang="zh-CN" smtClean="0"/>
              <a:t>—</a:t>
            </a:r>
            <a:r>
              <a:rPr lang="zh-CN" altLang="en-US" smtClean="0"/>
              <a:t>常见的</a:t>
            </a:r>
            <a:r>
              <a:rPr lang="zh-CN" altLang="en-US" smtClean="0">
                <a:solidFill>
                  <a:srgbClr val="FF0000"/>
                </a:solidFill>
              </a:rPr>
              <a:t>大包干</a:t>
            </a:r>
            <a:r>
              <a:rPr lang="en-US" altLang="zh-CN" smtClean="0"/>
              <a:t>MVC</a:t>
            </a:r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1620982" y="1943100"/>
            <a:ext cx="140277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Controllers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1620980" y="4133326"/>
            <a:ext cx="140277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Models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24" y="1430957"/>
            <a:ext cx="557012" cy="5194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620980" y="5693390"/>
            <a:ext cx="140277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Services</a:t>
            </a:r>
            <a:endParaRPr lang="en-US"/>
          </a:p>
        </p:txBody>
      </p:sp>
      <p:cxnSp>
        <p:nvCxnSpPr>
          <p:cNvPr id="9" name="肘形连接符 8"/>
          <p:cNvCxnSpPr>
            <a:stCxn id="6" idx="2"/>
            <a:endCxn id="4" idx="1"/>
          </p:cNvCxnSpPr>
          <p:nvPr/>
        </p:nvCxnSpPr>
        <p:spPr>
          <a:xfrm rot="16200000" flipH="1">
            <a:off x="1056763" y="1602285"/>
            <a:ext cx="216087" cy="9123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52255" y="2655742"/>
            <a:ext cx="1693718" cy="3077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UserController</a:t>
            </a:r>
            <a:endParaRPr 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452255" y="3128364"/>
            <a:ext cx="1693718" cy="3077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TopicController</a:t>
            </a:r>
            <a:endParaRPr 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2452255" y="3571059"/>
            <a:ext cx="1693718" cy="3077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XXOOController</a:t>
            </a:r>
            <a:endParaRPr 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2452255" y="4743927"/>
            <a:ext cx="1693718" cy="3077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UserModel</a:t>
            </a:r>
            <a:endParaRPr 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2452255" y="5178505"/>
            <a:ext cx="1693718" cy="3077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TopicModel</a:t>
            </a:r>
            <a:endParaRPr 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2452255" y="6351004"/>
            <a:ext cx="1693718" cy="3077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UserService</a:t>
            </a:r>
            <a:endParaRPr lang="en-US" sz="1400"/>
          </a:p>
        </p:txBody>
      </p:sp>
      <p:cxnSp>
        <p:nvCxnSpPr>
          <p:cNvPr id="17" name="肘形连接符 16"/>
          <p:cNvCxnSpPr>
            <a:endCxn id="5" idx="1"/>
          </p:cNvCxnSpPr>
          <p:nvPr/>
        </p:nvCxnSpPr>
        <p:spPr>
          <a:xfrm rot="16200000" flipH="1">
            <a:off x="69692" y="2805442"/>
            <a:ext cx="2190227" cy="9123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7" idx="1"/>
          </p:cNvCxnSpPr>
          <p:nvPr/>
        </p:nvCxnSpPr>
        <p:spPr>
          <a:xfrm rot="16200000" flipH="1">
            <a:off x="384773" y="4680587"/>
            <a:ext cx="1560065" cy="9123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0" idx="1"/>
          </p:cNvCxnSpPr>
          <p:nvPr/>
        </p:nvCxnSpPr>
        <p:spPr>
          <a:xfrm rot="16200000" flipH="1">
            <a:off x="2086530" y="2443906"/>
            <a:ext cx="419722" cy="3117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H="1">
            <a:off x="2032782" y="2883561"/>
            <a:ext cx="511631" cy="2857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12" idx="1"/>
          </p:cNvCxnSpPr>
          <p:nvPr/>
        </p:nvCxnSpPr>
        <p:spPr>
          <a:xfrm rot="16200000" flipH="1">
            <a:off x="2075043" y="3347736"/>
            <a:ext cx="442696" cy="3117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13" idx="1"/>
          </p:cNvCxnSpPr>
          <p:nvPr/>
        </p:nvCxnSpPr>
        <p:spPr>
          <a:xfrm rot="16200000" flipH="1">
            <a:off x="2228471" y="4674031"/>
            <a:ext cx="317681" cy="1298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endCxn id="14" idx="1"/>
          </p:cNvCxnSpPr>
          <p:nvPr/>
        </p:nvCxnSpPr>
        <p:spPr>
          <a:xfrm rot="16200000" flipH="1">
            <a:off x="2178244" y="5058383"/>
            <a:ext cx="418132" cy="129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7" idx="2"/>
            <a:endCxn id="15" idx="1"/>
          </p:cNvCxnSpPr>
          <p:nvPr/>
        </p:nvCxnSpPr>
        <p:spPr>
          <a:xfrm rot="16200000" flipH="1">
            <a:off x="2204964" y="6257602"/>
            <a:ext cx="364694" cy="1298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257800" y="2888673"/>
            <a:ext cx="585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常用于处理</a:t>
            </a:r>
            <a:r>
              <a:rPr lang="en-US" altLang="zh-CN" smtClean="0"/>
              <a:t>/user </a:t>
            </a:r>
            <a:r>
              <a:rPr lang="zh-CN" altLang="en-US" smtClean="0"/>
              <a:t>、</a:t>
            </a:r>
            <a:r>
              <a:rPr lang="en-US" altLang="zh-CN" smtClean="0"/>
              <a:t>/topic</a:t>
            </a:r>
            <a:r>
              <a:rPr lang="zh-CN" altLang="en-US" smtClean="0"/>
              <a:t>相关业务数据的接收和输出</a:t>
            </a:r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5257800" y="4713149"/>
            <a:ext cx="585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实体，譬如数据库实体类</a:t>
            </a:r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5211041" y="6289449"/>
            <a:ext cx="585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Dao</a:t>
            </a:r>
            <a:r>
              <a:rPr lang="zh-CN" altLang="en-US" smtClean="0"/>
              <a:t>层。业务的实际处理层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3755" y="1344406"/>
            <a:ext cx="3855027" cy="372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13459" y="1577944"/>
            <a:ext cx="3855027" cy="372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/>
              <a:t>建议</a:t>
            </a:r>
            <a:endParaRPr lang="en-US"/>
          </a:p>
        </p:txBody>
      </p:sp>
      <p:sp>
        <p:nvSpPr>
          <p:cNvPr id="3" name="圆角矩形 2"/>
          <p:cNvSpPr/>
          <p:nvPr/>
        </p:nvSpPr>
        <p:spPr>
          <a:xfrm>
            <a:off x="1087582" y="2815936"/>
            <a:ext cx="1766454" cy="108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</a:t>
            </a:r>
            <a:r>
              <a:rPr lang="en-US" altLang="zh-CN" smtClean="0"/>
              <a:t>1</a:t>
            </a:r>
          </a:p>
          <a:p>
            <a:pPr algn="ctr"/>
            <a:r>
              <a:rPr lang="en-US" smtClean="0"/>
              <a:t>Topic</a:t>
            </a:r>
            <a:r>
              <a:rPr lang="zh-CN" altLang="en-US" smtClean="0"/>
              <a:t>相关</a:t>
            </a:r>
            <a:r>
              <a:rPr lang="en-US" altLang="zh-CN" smtClean="0"/>
              <a:t>API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7966364" y="2665526"/>
            <a:ext cx="1766454" cy="108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</a:t>
            </a:r>
            <a:r>
              <a:rPr lang="en-US" altLang="zh-CN" smtClean="0"/>
              <a:t>2</a:t>
            </a:r>
          </a:p>
          <a:p>
            <a:pPr algn="ctr"/>
            <a:r>
              <a:rPr lang="en-US" altLang="zh-CN" smtClean="0"/>
              <a:t>User</a:t>
            </a:r>
            <a:r>
              <a:rPr lang="zh-CN" altLang="en-US" smtClean="0"/>
              <a:t>相关</a:t>
            </a:r>
            <a:r>
              <a:rPr lang="en-US" altLang="zh-CN" smtClean="0"/>
              <a:t>API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087582" y="2005445"/>
            <a:ext cx="176645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Docker</a:t>
            </a:r>
            <a:r>
              <a:rPr lang="zh-CN" altLang="en-US" smtClean="0"/>
              <a:t>容器</a:t>
            </a:r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118763" y="1709168"/>
            <a:ext cx="176645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Docker</a:t>
            </a:r>
            <a:r>
              <a:rPr lang="zh-CN" altLang="en-US" smtClean="0"/>
              <a:t>容器</a:t>
            </a:r>
            <a:endParaRPr 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364182" y="2815936"/>
            <a:ext cx="2109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333009" y="3429000"/>
            <a:ext cx="2171700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40827" y="2078500"/>
            <a:ext cx="1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</a:t>
            </a:r>
            <a:r>
              <a:rPr lang="en-US" altLang="zh-CN" smtClean="0"/>
              <a:t>API</a:t>
            </a:r>
            <a:r>
              <a:rPr lang="zh-CN" altLang="en-US" smtClean="0"/>
              <a:t>互通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上节课代码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23" y="1825941"/>
            <a:ext cx="10037690" cy="36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117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</vt:lpstr>
      <vt:lpstr>举个栗子—常见的大包干MVC</vt:lpstr>
      <vt:lpstr>建议</vt:lpstr>
      <vt:lpstr>上节课代码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1049</cp:revision>
  <dcterms:created xsi:type="dcterms:W3CDTF">2016-05-22T15:40:23Z</dcterms:created>
  <dcterms:modified xsi:type="dcterms:W3CDTF">2019-01-27T05:48:29Z</dcterms:modified>
</cp:coreProperties>
</file>