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14" r:id="rId4"/>
    <p:sldId id="324" r:id="rId5"/>
    <p:sldId id="325" r:id="rId6"/>
    <p:sldId id="326" r:id="rId7"/>
    <p:sldId id="327" r:id="rId8"/>
    <p:sldId id="328" r:id="rId9"/>
    <p:sldId id="329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简单</a:t>
            </a:r>
            <a:r>
              <a:rPr lang="en-US" altLang="zh-CN" sz="3600" smtClean="0"/>
              <a:t>Dao</a:t>
            </a:r>
            <a:r>
              <a:rPr lang="zh-CN" altLang="en-US" sz="3600" smtClean="0"/>
              <a:t>层代码</a:t>
            </a:r>
            <a:r>
              <a:rPr lang="zh-CN" altLang="en-US" sz="3600" smtClean="0"/>
              <a:t>封装、使用中间件模拟</a:t>
            </a:r>
            <a:r>
              <a:rPr lang="en-US" altLang="zh-CN" sz="3600" smtClean="0"/>
              <a:t>"</a:t>
            </a:r>
            <a:r>
              <a:rPr lang="zh-CN" altLang="en-US" sz="3600" smtClean="0"/>
              <a:t>鉴权</a:t>
            </a:r>
            <a:r>
              <a:rPr lang="en-US" altLang="zh-CN" sz="360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上节课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35082" y="1340426"/>
            <a:ext cx="9798628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GET /v1/topics  </a:t>
            </a:r>
            <a:r>
              <a:rPr lang="zh-CN" altLang="en-US" smtClean="0"/>
              <a:t>默认显示 所有 话题列表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smtClean="0"/>
              <a:t>GET /v1/topics?username=xxoo  </a:t>
            </a:r>
            <a:r>
              <a:rPr lang="zh-CN" altLang="en-US" smtClean="0"/>
              <a:t>显示用户发表的帖子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smtClean="0"/>
              <a:t>GET /v1/topics/123 </a:t>
            </a:r>
            <a:r>
              <a:rPr lang="zh-CN" altLang="en-US" smtClean="0"/>
              <a:t>显示帖子</a:t>
            </a:r>
            <a:r>
              <a:rPr lang="en-US" altLang="zh-CN" smtClean="0"/>
              <a:t>ID</a:t>
            </a:r>
            <a:r>
              <a:rPr lang="zh-CN" altLang="en-US" smtClean="0"/>
              <a:t>为</a:t>
            </a:r>
            <a:r>
              <a:rPr lang="en-US" altLang="zh-CN" smtClean="0"/>
              <a:t>123</a:t>
            </a:r>
            <a:r>
              <a:rPr lang="zh-CN" altLang="en-US" smtClean="0"/>
              <a:t>的详细内容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0" y="2920416"/>
            <a:ext cx="7486814" cy="35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增加点需求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14301" y="1423553"/>
            <a:ext cx="9798628" cy="39703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GET /v1/topics  </a:t>
            </a:r>
            <a:r>
              <a:rPr lang="zh-CN" altLang="en-US" smtClean="0"/>
              <a:t>默认显示 所有 话题列表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smtClean="0"/>
              <a:t>GET /v1/topics?username=xxoo  </a:t>
            </a:r>
            <a:r>
              <a:rPr lang="zh-CN" altLang="en-US" smtClean="0"/>
              <a:t>显示用户发表的帖子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smtClean="0"/>
              <a:t>GET /v1/topics/123 </a:t>
            </a:r>
            <a:r>
              <a:rPr lang="zh-CN" altLang="en-US" smtClean="0"/>
              <a:t>显示帖子</a:t>
            </a:r>
            <a:r>
              <a:rPr lang="en-US" altLang="zh-CN" smtClean="0"/>
              <a:t>ID</a:t>
            </a:r>
            <a:r>
              <a:rPr lang="zh-CN" altLang="en-US" smtClean="0"/>
              <a:t>为</a:t>
            </a:r>
            <a:r>
              <a:rPr lang="en-US" altLang="zh-CN" smtClean="0"/>
              <a:t>123</a:t>
            </a:r>
            <a:r>
              <a:rPr lang="zh-CN" altLang="en-US" smtClean="0"/>
              <a:t>的详细内容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en-US" altLang="zh-CN" smtClean="0"/>
              <a:t>POST /v1/topics  </a:t>
            </a:r>
            <a:r>
              <a:rPr lang="zh-CN" altLang="en-US" smtClean="0"/>
              <a:t>外加</a:t>
            </a:r>
            <a:r>
              <a:rPr lang="en-US" altLang="zh-CN" smtClean="0"/>
              <a:t>JSON</a:t>
            </a:r>
            <a:r>
              <a:rPr lang="zh-CN" altLang="en-US" smtClean="0"/>
              <a:t>参数，即可进行帖子的新增 </a:t>
            </a:r>
            <a:r>
              <a:rPr lang="en-US" altLang="zh-CN" smtClean="0"/>
              <a:t>(</a:t>
            </a:r>
            <a:r>
              <a:rPr lang="zh-CN" altLang="en-US" smtClean="0"/>
              <a:t>注意，这玩意是需要</a:t>
            </a:r>
            <a:r>
              <a:rPr lang="zh-CN" altLang="en-US" smtClean="0">
                <a:solidFill>
                  <a:srgbClr val="FF0000"/>
                </a:solidFill>
              </a:rPr>
              <a:t>登录的</a:t>
            </a:r>
            <a:r>
              <a:rPr lang="en-US" altLang="zh-CN" smtClean="0"/>
              <a:t>)</a:t>
            </a:r>
          </a:p>
          <a:p>
            <a:endParaRPr lang="en-US" altLang="zh-CN" smtClean="0"/>
          </a:p>
          <a:p>
            <a:r>
              <a:rPr lang="en-US" altLang="zh-CN" smtClean="0"/>
              <a:t>DELETE </a:t>
            </a:r>
            <a:r>
              <a:rPr lang="en-US" altLang="zh-CN"/>
              <a:t>/</a:t>
            </a:r>
            <a:r>
              <a:rPr lang="en-US" altLang="zh-CN" smtClean="0"/>
              <a:t>v1/topics/123  </a:t>
            </a:r>
            <a:r>
              <a:rPr lang="zh-CN" altLang="en-US" smtClean="0"/>
              <a:t>删除帖子 （注意这玩意儿</a:t>
            </a:r>
            <a:r>
              <a:rPr lang="zh-CN" altLang="en-US" smtClean="0">
                <a:solidFill>
                  <a:srgbClr val="FF0000"/>
                </a:solidFill>
              </a:rPr>
              <a:t>也要登录</a:t>
            </a:r>
            <a:r>
              <a:rPr lang="zh-CN" altLang="en-US" smtClean="0"/>
              <a:t>）</a:t>
            </a:r>
            <a:endParaRPr lang="en-US"/>
          </a:p>
          <a:p>
            <a:endParaRPr lang="en-US" smtClean="0"/>
          </a:p>
          <a:p>
            <a:r>
              <a:rPr lang="zh-CN" altLang="en-US" smtClean="0"/>
              <a:t>接下来 我们现做简单的</a:t>
            </a:r>
            <a:r>
              <a:rPr lang="zh-CN" altLang="en-US" smtClean="0"/>
              <a:t>封装</a:t>
            </a:r>
            <a:endParaRPr lang="en-US" altLang="zh-CN" smtClean="0"/>
          </a:p>
          <a:p>
            <a:endParaRPr lang="en-US"/>
          </a:p>
          <a:p>
            <a:r>
              <a:rPr lang="en-US" altLang="zh-CN"/>
              <a:t>POST </a:t>
            </a:r>
            <a:r>
              <a:rPr lang="en-US" altLang="zh-CN"/>
              <a:t>/</a:t>
            </a:r>
            <a:r>
              <a:rPr lang="en-US" altLang="zh-CN" smtClean="0"/>
              <a:t>v1/topics?token=xxxxxx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示例代码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14300" y="1423553"/>
            <a:ext cx="10744199" cy="28623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func GetTopicDetail(c *gin.Context)  {</a:t>
            </a:r>
          </a:p>
          <a:p>
            <a:r>
              <a:rPr lang="en-US" altLang="zh-CN"/>
              <a:t>	c.String(200,"</a:t>
            </a:r>
            <a:r>
              <a:rPr lang="zh-CN" altLang="en-US"/>
              <a:t>获取</a:t>
            </a:r>
            <a:r>
              <a:rPr lang="en-US" altLang="zh-CN"/>
              <a:t>topicid=%s</a:t>
            </a:r>
            <a:r>
              <a:rPr lang="zh-CN" altLang="en-US"/>
              <a:t>的帖子</a:t>
            </a:r>
            <a:r>
              <a:rPr lang="en-US" altLang="zh-CN"/>
              <a:t>",c.Param("topic_id"))</a:t>
            </a:r>
          </a:p>
          <a:p>
            <a:r>
              <a:rPr lang="en-US" altLang="zh-CN" smtClean="0"/>
              <a:t>}</a:t>
            </a:r>
          </a:p>
          <a:p>
            <a:endParaRPr lang="en-US"/>
          </a:p>
          <a:p>
            <a:endParaRPr lang="en-US" smtClean="0"/>
          </a:p>
          <a:p>
            <a:r>
              <a:rPr lang="en-US"/>
              <a:t>v1.GET("/:topic_id", GetTopicDetail</a:t>
            </a:r>
            <a:r>
              <a:rPr lang="en-US" smtClean="0"/>
              <a:t>)  //</a:t>
            </a:r>
            <a:r>
              <a:rPr lang="zh-CN" altLang="en-US" smtClean="0"/>
              <a:t>注意这里是不能加小括号的。否则变成执行</a:t>
            </a:r>
            <a:r>
              <a:rPr lang="en-US" altLang="zh-CN" smtClean="0"/>
              <a:t>GetTopicDetail</a:t>
            </a:r>
            <a:r>
              <a:rPr lang="zh-CN" altLang="en-US" smtClean="0"/>
              <a:t>函数了</a:t>
            </a:r>
            <a:endParaRPr lang="en-US" smtClean="0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这里还可以进一步封装</a:t>
            </a:r>
            <a:endParaRPr lang="en-US" altLang="zh-CN" smtClean="0"/>
          </a:p>
          <a:p>
            <a:r>
              <a:rPr lang="en-US"/>
              <a:t> </a:t>
            </a:r>
          </a:p>
          <a:p>
            <a:r>
              <a:rPr lang="en-US" smtClean="0"/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加个函数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14301" y="1423553"/>
            <a:ext cx="9798628" cy="28623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那如果我就是硬要加小括号呢</a:t>
            </a:r>
            <a:r>
              <a:rPr lang="en-US" altLang="zh-CN" smtClean="0"/>
              <a:t>?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/>
              <a:t>也</a:t>
            </a:r>
            <a:r>
              <a:rPr lang="zh-CN" altLang="en-US" smtClean="0"/>
              <a:t>是可以的哦</a:t>
            </a:r>
            <a:endParaRPr lang="en-US" altLang="zh-CN" smtClean="0"/>
          </a:p>
          <a:p>
            <a:r>
              <a:rPr lang="en-US"/>
              <a:t>func GetTopic() </a:t>
            </a:r>
            <a:r>
              <a:rPr lang="en-US">
                <a:solidFill>
                  <a:srgbClr val="FF0000"/>
                </a:solidFill>
              </a:rPr>
              <a:t>gin.HandlerFunc </a:t>
            </a:r>
            <a:r>
              <a:rPr lang="en-US"/>
              <a:t> {</a:t>
            </a:r>
          </a:p>
          <a:p>
            <a:r>
              <a:rPr lang="en-US"/>
              <a:t>    return func(c *gin.Context) {</a:t>
            </a:r>
          </a:p>
          <a:p>
            <a:r>
              <a:rPr lang="en-US"/>
              <a:t>	</a:t>
            </a:r>
            <a:r>
              <a:rPr lang="en-US" smtClean="0"/>
              <a:t> c.String(200</a:t>
            </a:r>
            <a:r>
              <a:rPr lang="en-US"/>
              <a:t>,"</a:t>
            </a:r>
            <a:r>
              <a:rPr lang="zh-CN" altLang="en-US"/>
              <a:t>获取</a:t>
            </a:r>
            <a:r>
              <a:rPr lang="en-US"/>
              <a:t>topicid=%s</a:t>
            </a:r>
            <a:r>
              <a:rPr lang="zh-CN" altLang="en-US"/>
              <a:t>的帖子</a:t>
            </a:r>
            <a:r>
              <a:rPr lang="en-US" altLang="zh-CN"/>
              <a:t>",</a:t>
            </a:r>
            <a:r>
              <a:rPr lang="en-US"/>
              <a:t>c.Param("topic_id"))</a:t>
            </a:r>
          </a:p>
          <a:p>
            <a:r>
              <a:rPr lang="en-US"/>
              <a:t>	}</a:t>
            </a:r>
          </a:p>
          <a:p>
            <a:endParaRPr lang="en-US"/>
          </a:p>
          <a:p>
            <a:r>
              <a:rPr lang="en-US"/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引出中间件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66256" y="1485322"/>
            <a:ext cx="9798628" cy="3693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gin </a:t>
            </a:r>
            <a:r>
              <a:rPr lang="zh-CN" altLang="en-US" smtClean="0"/>
              <a:t>支持中间件的写法</a:t>
            </a:r>
            <a:endParaRPr lang="en-US" altLang="zh-CN" smtClean="0"/>
          </a:p>
          <a:p>
            <a:endParaRPr lang="en-US"/>
          </a:p>
          <a:p>
            <a:r>
              <a:rPr lang="en-US"/>
              <a:t>func NeedLogin()  gin.HandlerFunc {</a:t>
            </a:r>
          </a:p>
          <a:p>
            <a:r>
              <a:rPr lang="en-US"/>
              <a:t>	return func(c *gin.Context) {</a:t>
            </a:r>
          </a:p>
          <a:p>
            <a:r>
              <a:rPr lang="en-US"/>
              <a:t>	     if _,status:=c.GetQuery("token");!status{</a:t>
            </a:r>
          </a:p>
          <a:p>
            <a:r>
              <a:rPr lang="en-US"/>
              <a:t>	     	c.String(http.StatusUnauthorized,"</a:t>
            </a:r>
            <a:r>
              <a:rPr lang="zh-CN" altLang="en-US"/>
              <a:t>缺少授权</a:t>
            </a:r>
            <a:r>
              <a:rPr lang="en-US" altLang="zh-CN"/>
              <a:t>")</a:t>
            </a:r>
          </a:p>
          <a:p>
            <a:r>
              <a:rPr lang="en-US" altLang="zh-CN"/>
              <a:t>			</a:t>
            </a:r>
            <a:r>
              <a:rPr lang="en-US"/>
              <a:t>c.Abort()</a:t>
            </a:r>
          </a:p>
          <a:p>
            <a:r>
              <a:rPr lang="en-US"/>
              <a:t>		 } else{</a:t>
            </a:r>
          </a:p>
          <a:p>
            <a:r>
              <a:rPr lang="en-US"/>
              <a:t>	     	c.Next()</a:t>
            </a:r>
          </a:p>
          <a:p>
            <a:r>
              <a:rPr lang="en-US"/>
              <a:t>		}</a:t>
            </a:r>
          </a:p>
          <a:p>
            <a:endParaRPr lang="en-US"/>
          </a:p>
          <a:p>
            <a:r>
              <a:rPr lang="en-US"/>
              <a:t>	}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75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66256" y="1485322"/>
            <a:ext cx="9798628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v1.</a:t>
            </a:r>
            <a:r>
              <a:rPr lang="en-US" altLang="zh-CN">
                <a:solidFill>
                  <a:srgbClr val="FF0000"/>
                </a:solidFill>
              </a:rPr>
              <a:t>Use</a:t>
            </a:r>
            <a:r>
              <a:rPr lang="en-US" altLang="zh-CN"/>
              <a:t>(NeedLogin())</a:t>
            </a:r>
          </a:p>
          <a:p>
            <a:r>
              <a:rPr lang="en-US" altLang="zh-CN"/>
              <a:t>		{</a:t>
            </a:r>
          </a:p>
          <a:p>
            <a:r>
              <a:rPr lang="en-US" altLang="zh-CN"/>
              <a:t>		</a:t>
            </a:r>
            <a:r>
              <a:rPr lang="en-US" altLang="zh-CN" smtClean="0"/>
              <a:t> v1.POST</a:t>
            </a:r>
            <a:r>
              <a:rPr lang="en-US" altLang="zh-CN"/>
              <a:t>("",NewTopic)</a:t>
            </a:r>
          </a:p>
          <a:p>
            <a:r>
              <a:rPr lang="en-US" altLang="zh-CN"/>
              <a:t>		</a:t>
            </a:r>
            <a:r>
              <a:rPr lang="en-US" altLang="zh-CN" smtClean="0"/>
              <a:t> v1.DELETE</a:t>
            </a:r>
            <a:r>
              <a:rPr lang="en-US" altLang="zh-CN"/>
              <a:t>("",RmTopic)</a:t>
            </a:r>
          </a:p>
          <a:p>
            <a:r>
              <a:rPr lang="en-US" altLang="zh-CN"/>
              <a:t>		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9627</TotalTime>
  <Words>216</Words>
  <Application>Microsoft Office PowerPoint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上节课</vt:lpstr>
      <vt:lpstr>增加点需求</vt:lpstr>
      <vt:lpstr>示例代码</vt:lpstr>
      <vt:lpstr>加个函数</vt:lpstr>
      <vt:lpstr>引出中间件</vt:lpstr>
      <vt:lpstr>接上页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1070</cp:revision>
  <dcterms:created xsi:type="dcterms:W3CDTF">2016-05-22T15:40:23Z</dcterms:created>
  <dcterms:modified xsi:type="dcterms:W3CDTF">2019-01-31T10:25:45Z</dcterms:modified>
</cp:coreProperties>
</file>