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4" r:id="rId5"/>
    <p:sldId id="326" r:id="rId6"/>
    <p:sldId id="327" r:id="rId7"/>
    <p:sldId id="328" r:id="rId8"/>
    <p:sldId id="32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创建</a:t>
            </a:r>
            <a:r>
              <a:rPr lang="en-US" altLang="zh-CN" sz="3600" smtClean="0"/>
              <a:t>Model</a:t>
            </a:r>
            <a:r>
              <a:rPr lang="zh-CN" altLang="en-US" sz="3600" smtClean="0"/>
              <a:t>、参数绑定</a:t>
            </a:r>
            <a:r>
              <a:rPr lang="en-US" altLang="zh-CN" sz="3600" smtClean="0"/>
              <a:t>Model</a:t>
            </a:r>
            <a:r>
              <a:rPr lang="zh-CN" altLang="en-US" sz="3600" smtClean="0"/>
              <a:t>的初步使用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上节课的</a:t>
            </a:r>
            <a:r>
              <a:rPr lang="en-US" altLang="zh-CN" smtClean="0"/>
              <a:t>API</a:t>
            </a:r>
            <a:r>
              <a:rPr lang="zh-CN" altLang="en-US" smtClean="0"/>
              <a:t>形式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40426"/>
            <a:ext cx="97986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GET /v1/topics  </a:t>
            </a:r>
            <a:r>
              <a:rPr lang="zh-CN" altLang="en-US" smtClean="0"/>
              <a:t>默认显示 所有 话题列表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GET /v1/topics?username=xxoo  </a:t>
            </a:r>
            <a:r>
              <a:rPr lang="zh-CN" altLang="en-US" smtClean="0"/>
              <a:t>显示用户发表的帖子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smtClean="0"/>
              <a:t>GET /v1/topics/123 </a:t>
            </a:r>
            <a:r>
              <a:rPr lang="zh-CN" altLang="en-US" smtClean="0"/>
              <a:t>显示帖子</a:t>
            </a:r>
            <a:r>
              <a:rPr lang="en-US" altLang="zh-CN" smtClean="0"/>
              <a:t>ID</a:t>
            </a:r>
            <a:r>
              <a:rPr lang="zh-CN" altLang="en-US" smtClean="0"/>
              <a:t>为</a:t>
            </a:r>
            <a:r>
              <a:rPr lang="en-US" altLang="zh-CN" smtClean="0"/>
              <a:t>123</a:t>
            </a:r>
            <a:r>
              <a:rPr lang="zh-CN" altLang="en-US" smtClean="0"/>
              <a:t>的详细内容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POST /v1/topics  </a:t>
            </a:r>
            <a:r>
              <a:rPr lang="zh-CN" altLang="en-US"/>
              <a:t>外加</a:t>
            </a:r>
            <a:r>
              <a:rPr lang="en-US" altLang="zh-CN"/>
              <a:t>JSON</a:t>
            </a:r>
            <a:r>
              <a:rPr lang="zh-CN" altLang="en-US"/>
              <a:t>参数，即可进行帖子的新增 </a:t>
            </a:r>
            <a:r>
              <a:rPr lang="en-US" altLang="zh-CN"/>
              <a:t>(</a:t>
            </a:r>
            <a:r>
              <a:rPr lang="zh-CN" altLang="en-US"/>
              <a:t>注意，这玩意是需要</a:t>
            </a:r>
            <a:r>
              <a:rPr lang="zh-CN" altLang="en-US">
                <a:solidFill>
                  <a:srgbClr val="FF0000"/>
                </a:solidFill>
              </a:rPr>
              <a:t>登录的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DELETE /v1/topics/123  </a:t>
            </a:r>
            <a:r>
              <a:rPr lang="zh-CN" altLang="en-US"/>
              <a:t>删除帖子 （注意这玩意儿</a:t>
            </a:r>
            <a:r>
              <a:rPr lang="zh-CN" altLang="en-US">
                <a:solidFill>
                  <a:srgbClr val="FF0000"/>
                </a:solidFill>
              </a:rPr>
              <a:t>也要登录</a:t>
            </a:r>
            <a:r>
              <a:rPr lang="zh-CN" altLang="en-US"/>
              <a:t>）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常见的</a:t>
            </a:r>
            <a:r>
              <a:rPr lang="en-US" altLang="zh-CN" smtClean="0"/>
              <a:t>Model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" y="1423553"/>
            <a:ext cx="10744199" cy="42473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type Topic struct {</a:t>
            </a:r>
          </a:p>
          <a:p>
            <a:r>
              <a:rPr lang="en-US" altLang="zh-CN"/>
              <a:t>	TopicID int ` json:"id"`</a:t>
            </a:r>
          </a:p>
          <a:p>
            <a:r>
              <a:rPr lang="en-US" altLang="zh-CN"/>
              <a:t>	TopicTitle string ` json:"title"`</a:t>
            </a:r>
          </a:p>
          <a:p>
            <a:r>
              <a:rPr lang="en-US" altLang="zh-CN" smtClean="0"/>
              <a:t>}</a:t>
            </a:r>
          </a:p>
          <a:p>
            <a:r>
              <a:rPr lang="en-US"/>
              <a:t>func CreateTopic(id int,title string) Topic  {</a:t>
            </a:r>
          </a:p>
          <a:p>
            <a:r>
              <a:rPr lang="en-US"/>
              <a:t>	return Topic{id,title}</a:t>
            </a:r>
          </a:p>
          <a:p>
            <a:r>
              <a:rPr lang="en-US"/>
              <a:t>}</a:t>
            </a:r>
          </a:p>
          <a:p>
            <a:endParaRPr lang="en-US" smtClean="0"/>
          </a:p>
          <a:p>
            <a:r>
              <a:rPr lang="zh-CN" altLang="en-US"/>
              <a:t>当</a:t>
            </a:r>
            <a:r>
              <a:rPr lang="zh-CN" altLang="en-US" smtClean="0"/>
              <a:t>我们写上</a:t>
            </a:r>
            <a:endParaRPr lang="en-US" altLang="zh-CN" smtClean="0"/>
          </a:p>
          <a:p>
            <a:r>
              <a:rPr lang="en-US"/>
              <a:t>func GetTopicDetail(c *gin.Context)  {</a:t>
            </a:r>
          </a:p>
          <a:p>
            <a:r>
              <a:rPr lang="en-US" smtClean="0"/>
              <a:t> </a:t>
            </a:r>
            <a:endParaRPr lang="en-US"/>
          </a:p>
          <a:p>
            <a:r>
              <a:rPr lang="en-US"/>
              <a:t>	c.JSON(200,CreateTopic(101,"</a:t>
            </a:r>
            <a:r>
              <a:rPr lang="zh-CN" altLang="en-US"/>
              <a:t>标题</a:t>
            </a:r>
            <a:r>
              <a:rPr lang="en-US" altLang="zh-CN"/>
              <a:t>"))</a:t>
            </a:r>
          </a:p>
          <a:p>
            <a:r>
              <a:rPr lang="en-US" altLang="zh-CN" smtClean="0"/>
              <a:t>}</a:t>
            </a:r>
          </a:p>
          <a:p>
            <a:endParaRPr lang="en-US"/>
          </a:p>
          <a:p>
            <a:r>
              <a:rPr lang="zh-CN" altLang="en-US" smtClean="0"/>
              <a:t>自动会根据</a:t>
            </a:r>
            <a:r>
              <a:rPr lang="en-US" altLang="zh-CN" smtClean="0"/>
              <a:t>tag</a:t>
            </a:r>
            <a:r>
              <a:rPr lang="zh-CN" altLang="en-US" smtClean="0"/>
              <a:t>中的</a:t>
            </a:r>
            <a:r>
              <a:rPr lang="en-US" altLang="zh-CN" smtClean="0"/>
              <a:t>json</a:t>
            </a:r>
            <a:r>
              <a:rPr lang="zh-CN" altLang="en-US" smtClean="0"/>
              <a:t>进行映射，否则就是原字段名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参数绑定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1" y="1423553"/>
            <a:ext cx="9798628" cy="39703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几乎 很多流行的框架 都支持 参数绑定我们的</a:t>
            </a:r>
            <a:r>
              <a:rPr lang="en-US" altLang="zh-CN" smtClean="0"/>
              <a:t>Model,gin</a:t>
            </a:r>
            <a:r>
              <a:rPr lang="zh-CN" altLang="en-US" smtClean="0"/>
              <a:t>自然也有</a:t>
            </a:r>
            <a:r>
              <a:rPr lang="en-US" altLang="zh-CN" smtClean="0"/>
              <a:t>(</a:t>
            </a:r>
            <a:r>
              <a:rPr lang="zh-CN" altLang="en-US" smtClean="0"/>
              <a:t>没啥稀奇的</a:t>
            </a:r>
            <a:r>
              <a:rPr lang="en-US" altLang="zh-CN" smtClean="0"/>
              <a:t>)</a:t>
            </a:r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query</a:t>
            </a:r>
            <a:r>
              <a:rPr lang="zh-CN" altLang="en-US" smtClean="0"/>
              <a:t>参数绑定 </a:t>
            </a:r>
            <a:endParaRPr lang="en-US" altLang="zh-CN" smtClean="0"/>
          </a:p>
          <a:p>
            <a:endParaRPr lang="en-US"/>
          </a:p>
          <a:p>
            <a:r>
              <a:rPr lang="en-US"/>
              <a:t> type TopicQuery struct {</a:t>
            </a:r>
          </a:p>
          <a:p>
            <a:r>
              <a:rPr lang="en-US"/>
              <a:t>	UserName string `</a:t>
            </a:r>
            <a:r>
              <a:rPr lang="en-US">
                <a:solidFill>
                  <a:srgbClr val="FF0000"/>
                </a:solidFill>
              </a:rPr>
              <a:t>form</a:t>
            </a:r>
            <a:r>
              <a:rPr lang="en-US"/>
              <a:t>:"username" json:"username"`</a:t>
            </a:r>
          </a:p>
          <a:p>
            <a:r>
              <a:rPr lang="en-US"/>
              <a:t>	Page int</a:t>
            </a:r>
          </a:p>
          <a:p>
            <a:r>
              <a:rPr lang="en-US"/>
              <a:t>	PageSize int</a:t>
            </a:r>
          </a:p>
          <a:p>
            <a:endParaRPr lang="en-US"/>
          </a:p>
          <a:p>
            <a:r>
              <a:rPr lang="en-US" smtClean="0"/>
              <a:t>}</a:t>
            </a:r>
          </a:p>
          <a:p>
            <a:endParaRPr lang="en-US"/>
          </a:p>
          <a:p>
            <a:r>
              <a:rPr lang="en-US" smtClean="0"/>
              <a:t>form(</a:t>
            </a:r>
            <a:r>
              <a:rPr lang="zh-CN" altLang="en-US" smtClean="0"/>
              <a:t>注意不是</a:t>
            </a:r>
            <a:r>
              <a:rPr lang="en-US" altLang="zh-CN" smtClean="0"/>
              <a:t>from)</a:t>
            </a:r>
            <a:r>
              <a:rPr lang="zh-CN" altLang="en-US" smtClean="0"/>
              <a:t>决定了绑定</a:t>
            </a:r>
            <a:r>
              <a:rPr lang="en-US" altLang="zh-CN" smtClean="0"/>
              <a:t>query</a:t>
            </a:r>
            <a:r>
              <a:rPr lang="zh-CN" altLang="en-US" smtClean="0"/>
              <a:t>参数的</a:t>
            </a:r>
            <a:r>
              <a:rPr lang="en-US" altLang="zh-CN" smtClean="0"/>
              <a:t>key</a:t>
            </a:r>
            <a:r>
              <a:rPr lang="zh-CN" altLang="en-US" smtClean="0"/>
              <a:t>到底是什么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另外两个没写</a:t>
            </a:r>
            <a:r>
              <a:rPr lang="en-US" altLang="zh-CN" smtClean="0"/>
              <a:t>form </a:t>
            </a:r>
            <a:r>
              <a:rPr lang="zh-CN" altLang="en-US" smtClean="0"/>
              <a:t>则</a:t>
            </a:r>
            <a:r>
              <a:rPr lang="zh-CN" altLang="en-US" smtClean="0">
                <a:solidFill>
                  <a:srgbClr val="FF0000"/>
                </a:solidFill>
              </a:rPr>
              <a:t>不会</a:t>
            </a:r>
            <a:r>
              <a:rPr lang="zh-CN" altLang="en-US" smtClean="0"/>
              <a:t>进行绑定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具体代码 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6" y="1485322"/>
            <a:ext cx="9798628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en-US" altLang="zh-CN" smtClean="0"/>
              <a:t>query:=TopicQuery{}</a:t>
            </a:r>
          </a:p>
          <a:p>
            <a:r>
              <a:rPr lang="en-US" altLang="zh-CN" smtClean="0"/>
              <a:t>	err:=c.BindQuery(&amp;query)</a:t>
            </a:r>
          </a:p>
          <a:p>
            <a:r>
              <a:rPr lang="en-US" altLang="zh-CN"/>
              <a:t>	</a:t>
            </a:r>
            <a:r>
              <a:rPr lang="en-US" altLang="zh-CN" smtClean="0"/>
              <a:t>  </a:t>
            </a:r>
            <a:r>
              <a:rPr lang="en-US" altLang="zh-CN"/>
              <a:t>if err!=nil{</a:t>
            </a:r>
          </a:p>
          <a:p>
            <a:r>
              <a:rPr lang="en-US" altLang="zh-CN"/>
              <a:t>		c.JSON(200,query)</a:t>
            </a:r>
          </a:p>
          <a:p>
            <a:r>
              <a:rPr lang="en-US" altLang="zh-CN"/>
              <a:t>	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申明字段必须有值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6" y="1485322"/>
            <a:ext cx="9798628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type TopicQuery struct {</a:t>
            </a:r>
          </a:p>
          <a:p>
            <a:r>
              <a:rPr lang="en-US" altLang="zh-CN"/>
              <a:t>	UserName string `form:"username" json:"username"`</a:t>
            </a:r>
          </a:p>
          <a:p>
            <a:r>
              <a:rPr lang="en-US" altLang="zh-CN"/>
              <a:t>	Page int `form:"page" json:"page</a:t>
            </a:r>
            <a:r>
              <a:rPr lang="en-US" altLang="zh-CN" smtClean="0"/>
              <a:t>" </a:t>
            </a:r>
            <a:r>
              <a:rPr lang="en-US" altLang="zh-CN" smtClean="0">
                <a:solidFill>
                  <a:srgbClr val="FF0000"/>
                </a:solidFill>
              </a:rPr>
              <a:t>binding:"required"`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	PageSize int `form:"pagesize" </a:t>
            </a:r>
            <a:r>
              <a:rPr lang="en-US" altLang="zh-CN" smtClean="0"/>
              <a:t>json:"</a:t>
            </a:r>
            <a:r>
              <a:rPr lang="en-US" altLang="zh-CN"/>
              <a:t>pagesize"`</a:t>
            </a:r>
          </a:p>
          <a:p>
            <a:endParaRPr lang="en-US" altLang="zh-CN"/>
          </a:p>
          <a:p>
            <a:r>
              <a:rPr lang="en-US" altLang="zh-CN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9784</TotalTime>
  <Words>169</Words>
  <Application>Microsoft Office PowerPoint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</vt:lpstr>
      <vt:lpstr>上节课的API形式</vt:lpstr>
      <vt:lpstr>常见的Model</vt:lpstr>
      <vt:lpstr>参数绑定</vt:lpstr>
      <vt:lpstr>具体代码 </vt:lpstr>
      <vt:lpstr>申明字段必须有值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1089</cp:revision>
  <dcterms:created xsi:type="dcterms:W3CDTF">2016-05-22T15:40:23Z</dcterms:created>
  <dcterms:modified xsi:type="dcterms:W3CDTF">2019-02-01T05:39:37Z</dcterms:modified>
</cp:coreProperties>
</file>