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14" r:id="rId4"/>
    <p:sldId id="324" r:id="rId5"/>
    <p:sldId id="326" r:id="rId6"/>
    <p:sldId id="327" r:id="rId7"/>
    <p:sldId id="328" r:id="rId8"/>
    <p:sldId id="330" r:id="rId9"/>
    <p:sldId id="329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内置验证器的初步使用、</a:t>
            </a:r>
            <a:r>
              <a:rPr lang="en-US" altLang="zh-CN" sz="3600" smtClean="0"/>
              <a:t>POST</a:t>
            </a:r>
            <a:r>
              <a:rPr lang="zh-CN" altLang="en-US" sz="3600" smtClean="0"/>
              <a:t>参数绑定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上节课的</a:t>
            </a:r>
            <a:r>
              <a:rPr lang="en-US" altLang="zh-CN" smtClean="0"/>
              <a:t>API</a:t>
            </a:r>
            <a:r>
              <a:rPr lang="zh-CN" altLang="en-US" smtClean="0"/>
              <a:t>形式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82" y="1340426"/>
            <a:ext cx="9798628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GET /v1/topics  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默认显示 所有 话题列表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GET /v1/topics?username=xxoo  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显示用户发表的帖子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GET /v1/topics/123 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显示帖子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ID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为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123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的详细内容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/>
              <a:t>POST /v1/topics  </a:t>
            </a:r>
            <a:r>
              <a:rPr lang="zh-CN" altLang="en-US"/>
              <a:t>外加</a:t>
            </a:r>
            <a:r>
              <a:rPr lang="en-US" altLang="zh-CN"/>
              <a:t>JSON</a:t>
            </a:r>
            <a:r>
              <a:rPr lang="zh-CN" altLang="en-US"/>
              <a:t>参数，即可进行帖子的新增 </a:t>
            </a:r>
            <a:r>
              <a:rPr lang="en-US" altLang="zh-CN"/>
              <a:t>(</a:t>
            </a:r>
            <a:r>
              <a:rPr lang="zh-CN" altLang="en-US"/>
              <a:t>注意，这玩意是需要登录的</a:t>
            </a:r>
            <a:r>
              <a:rPr lang="en-US" altLang="zh-CN"/>
              <a:t>)</a:t>
            </a:r>
          </a:p>
          <a:p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DELETE /v1/topics/123 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删除帖子 （注意这玩意儿也要登录）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/>
              <a:t>上节课</a:t>
            </a:r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838200" y="3657600"/>
            <a:ext cx="1437409" cy="727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</a:t>
            </a:r>
            <a:r>
              <a:rPr lang="en-US" altLang="zh-CN" smtClean="0"/>
              <a:t>POST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030932" y="4696691"/>
            <a:ext cx="2398568" cy="136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786995" y="1589809"/>
            <a:ext cx="4019550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 Topic struct {</a:t>
            </a:r>
          </a:p>
          <a:p>
            <a:pPr algn="ctr"/>
            <a:r>
              <a:rPr lang="en-US" smtClean="0"/>
              <a:t>   TopicID </a:t>
            </a:r>
            <a:r>
              <a:rPr lang="en-US"/>
              <a:t>int ` json:"id"`</a:t>
            </a:r>
          </a:p>
          <a:p>
            <a:pPr algn="ctr"/>
            <a:r>
              <a:rPr lang="en-US"/>
              <a:t>	TopicTitle string ` json:"title"`</a:t>
            </a:r>
          </a:p>
          <a:p>
            <a:pPr algn="ctr"/>
            <a:r>
              <a:rPr lang="en-US"/>
              <a:t>}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275609" y="4177145"/>
            <a:ext cx="2649682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868391" y="3429000"/>
            <a:ext cx="561109" cy="12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en-US" altLang="zh-CN" smtClean="0"/>
              <a:t>JSON</a:t>
            </a:r>
            <a:r>
              <a:rPr lang="zh-CN" altLang="en-US" smtClean="0"/>
              <a:t>参数绑定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1" y="1423553"/>
            <a:ext cx="9798628" cy="3139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type Topic struct {</a:t>
            </a:r>
          </a:p>
          <a:p>
            <a:r>
              <a:rPr lang="en-US" altLang="zh-CN"/>
              <a:t>	TopicID int `json:"id"`</a:t>
            </a:r>
          </a:p>
          <a:p>
            <a:r>
              <a:rPr lang="en-US" altLang="zh-CN"/>
              <a:t>	TopicTitle string `json:"title"  </a:t>
            </a:r>
            <a:r>
              <a:rPr lang="en-US" altLang="zh-CN">
                <a:solidFill>
                  <a:srgbClr val="C00000"/>
                </a:solidFill>
              </a:rPr>
              <a:t>binding:"required" </a:t>
            </a:r>
            <a:r>
              <a:rPr lang="en-US" altLang="zh-CN"/>
              <a:t>`</a:t>
            </a:r>
          </a:p>
          <a:p>
            <a:r>
              <a:rPr lang="en-US" altLang="zh-CN" smtClean="0"/>
              <a:t>}</a:t>
            </a:r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验证器来源于一个第三方库</a:t>
            </a:r>
            <a:endParaRPr lang="en-US" altLang="zh-CN" smtClean="0"/>
          </a:p>
          <a:p>
            <a:r>
              <a:rPr lang="en-US"/>
              <a:t>https://</a:t>
            </a:r>
            <a:r>
              <a:rPr lang="en-US" smtClean="0"/>
              <a:t>github.com/go-playground/validator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文档在此：</a:t>
            </a:r>
            <a:endParaRPr lang="en-US" altLang="zh-CN" smtClean="0"/>
          </a:p>
          <a:p>
            <a:r>
              <a:rPr lang="en-US"/>
              <a:t>https://godoc.org/gopkg.in/go-playground/validator.v8#hdr-Baked_In_Validators_and_Tags</a:t>
            </a:r>
          </a:p>
        </p:txBody>
      </p:sp>
    </p:spTree>
    <p:extLst>
      <p:ext uri="{BB962C8B-B14F-4D97-AF65-F5344CB8AC3E}">
        <p14:creationId xmlns:p14="http://schemas.microsoft.com/office/powerpoint/2010/main" val="41821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扩展下</a:t>
            </a:r>
            <a:r>
              <a:rPr lang="en-US" altLang="zh-CN" smtClean="0"/>
              <a:t>struct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66256" y="1485322"/>
            <a:ext cx="9798628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type Topic struct {</a:t>
            </a:r>
          </a:p>
          <a:p>
            <a:r>
              <a:rPr lang="en-US" altLang="zh-CN"/>
              <a:t>	TopicID int `json:"id"`</a:t>
            </a:r>
          </a:p>
          <a:p>
            <a:r>
              <a:rPr lang="en-US" altLang="zh-CN"/>
              <a:t>	TopicTitle string `json:"title" </a:t>
            </a:r>
            <a:r>
              <a:rPr lang="en-US" altLang="zh-CN" smtClean="0"/>
              <a:t>`</a:t>
            </a:r>
            <a:endParaRPr lang="en-US" altLang="zh-CN"/>
          </a:p>
          <a:p>
            <a:r>
              <a:rPr lang="en-US" altLang="zh-CN"/>
              <a:t>	TopicShortTitle string `json:"stitle</a:t>
            </a:r>
            <a:r>
              <a:rPr lang="en-US" altLang="zh-CN" smtClean="0"/>
              <a:t>"`  </a:t>
            </a:r>
            <a:endParaRPr lang="en-US" altLang="zh-CN"/>
          </a:p>
          <a:p>
            <a:r>
              <a:rPr lang="en-US" altLang="zh-CN"/>
              <a:t>	UserIP </a:t>
            </a:r>
            <a:r>
              <a:rPr lang="en-US" altLang="zh-CN" smtClean="0"/>
              <a:t>string</a:t>
            </a:r>
            <a:r>
              <a:rPr lang="en-US" altLang="zh-CN" smtClean="0"/>
              <a:t> </a:t>
            </a:r>
            <a:r>
              <a:rPr lang="en-US" altLang="zh-CN"/>
              <a:t>`json:"ip" `</a:t>
            </a:r>
          </a:p>
          <a:p>
            <a:r>
              <a:rPr lang="en-US" altLang="zh-CN"/>
              <a:t>	</a:t>
            </a:r>
            <a:r>
              <a:rPr lang="en-US" altLang="zh-CN" smtClean="0"/>
              <a:t>TopicScore int </a:t>
            </a:r>
            <a:r>
              <a:rPr lang="en-US" altLang="zh-CN"/>
              <a:t>`json:"score"`</a:t>
            </a:r>
          </a:p>
          <a:p>
            <a:r>
              <a:rPr lang="en-US" altLang="zh-CN"/>
              <a:t>	</a:t>
            </a:r>
          </a:p>
          <a:p>
            <a:endParaRPr lang="en-US" altLang="zh-CN"/>
          </a:p>
          <a:p>
            <a:r>
              <a:rPr lang="en-US" altLang="zh-CN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做个需求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45474" y="1547667"/>
            <a:ext cx="9798628" cy="20313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、标题长度必须是</a:t>
            </a:r>
            <a:r>
              <a:rPr lang="en-US" altLang="zh-CN" smtClean="0"/>
              <a:t>4-----20 </a:t>
            </a:r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、短标题和 </a:t>
            </a:r>
            <a:r>
              <a:rPr lang="zh-CN" altLang="en-US" smtClean="0"/>
              <a:t>主标题 </a:t>
            </a:r>
            <a:r>
              <a:rPr lang="zh-CN" altLang="en-US" smtClean="0"/>
              <a:t>不能一样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userip</a:t>
            </a:r>
            <a:r>
              <a:rPr lang="zh-CN" altLang="en-US" smtClean="0"/>
              <a:t>必须是</a:t>
            </a:r>
            <a:r>
              <a:rPr lang="en-US" altLang="zh-CN" smtClean="0"/>
              <a:t>ipv4</a:t>
            </a:r>
            <a:r>
              <a:rPr lang="zh-CN" altLang="en-US" smtClean="0"/>
              <a:t>形式  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score</a:t>
            </a:r>
            <a:r>
              <a:rPr lang="zh-CN" altLang="en-US" smtClean="0"/>
              <a:t>要么不填，</a:t>
            </a:r>
            <a:r>
              <a:rPr lang="zh-CN" altLang="en-US" smtClean="0">
                <a:solidFill>
                  <a:srgbClr val="C00000"/>
                </a:solidFill>
              </a:rPr>
              <a:t>如果填</a:t>
            </a:r>
            <a:r>
              <a:rPr lang="zh-CN" altLang="en-US" smtClean="0"/>
              <a:t>必须大于</a:t>
            </a:r>
            <a:r>
              <a:rPr lang="en-US" altLang="zh-CN" smtClean="0"/>
              <a:t>5</a:t>
            </a:r>
            <a:r>
              <a:rPr lang="zh-CN" altLang="en-US" smtClean="0"/>
              <a:t>分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实现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66256" y="1485322"/>
            <a:ext cx="9798628" cy="20313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type Topic struct {</a:t>
            </a:r>
          </a:p>
          <a:p>
            <a:r>
              <a:rPr lang="en-US" altLang="zh-CN"/>
              <a:t>	TopicID int `json:"id"`</a:t>
            </a:r>
          </a:p>
          <a:p>
            <a:r>
              <a:rPr lang="en-US" altLang="zh-CN"/>
              <a:t>	TopicTitle string `json:"title"  binding:"min=4,max=20" `</a:t>
            </a:r>
          </a:p>
          <a:p>
            <a:r>
              <a:rPr lang="en-US" altLang="zh-CN"/>
              <a:t>	TopicShortTitle string `json:"stitle"  binding:"nefield=TopicTitle"`</a:t>
            </a:r>
          </a:p>
          <a:p>
            <a:r>
              <a:rPr lang="en-US" altLang="zh-CN"/>
              <a:t>	UserIP string `json:"ip" binding:"ip4_addr"`</a:t>
            </a:r>
          </a:p>
          <a:p>
            <a:r>
              <a:rPr lang="en-US" altLang="zh-CN"/>
              <a:t>	TopicScore int `json:"score" binding:"omitempty,gt=5"`</a:t>
            </a:r>
          </a:p>
          <a:p>
            <a:r>
              <a:rPr lang="en-US" altLang="zh-CN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9931</TotalTime>
  <Words>197</Words>
  <Application>Microsoft Office PowerPoint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上节课的API形式</vt:lpstr>
      <vt:lpstr>上节课</vt:lpstr>
      <vt:lpstr>JSON参数绑定</vt:lpstr>
      <vt:lpstr>扩展下struct</vt:lpstr>
      <vt:lpstr>做个需求</vt:lpstr>
      <vt:lpstr>实现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1108</cp:revision>
  <dcterms:created xsi:type="dcterms:W3CDTF">2016-05-22T15:40:23Z</dcterms:created>
  <dcterms:modified xsi:type="dcterms:W3CDTF">2019-02-06T05:10:34Z</dcterms:modified>
</cp:coreProperties>
</file>