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4" r:id="rId5"/>
    <p:sldId id="327" r:id="rId6"/>
    <p:sldId id="328" r:id="rId7"/>
    <p:sldId id="330" r:id="rId8"/>
    <p:sldId id="32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自定义验证器结合正则验证</a:t>
            </a:r>
            <a:r>
              <a:rPr lang="en-US" altLang="zh-CN" sz="3600" smtClean="0"/>
              <a:t>JSON</a:t>
            </a:r>
            <a:r>
              <a:rPr lang="zh-CN" altLang="en-US" sz="3600" smtClean="0"/>
              <a:t>参数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上节课的</a:t>
            </a:r>
            <a:r>
              <a:rPr lang="en-US" altLang="zh-CN" smtClean="0"/>
              <a:t>API</a:t>
            </a:r>
            <a:r>
              <a:rPr lang="zh-CN" altLang="en-US" smtClean="0"/>
              <a:t>形式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40426"/>
            <a:ext cx="9798628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GET /v1/topics 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默认显示 所有 话题列表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GET /v1/topics?username=xxoo 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显示用户发表的帖子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GET /v1/topics/123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显示帖子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ID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为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123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的详细内容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/>
              <a:t>POST /v1/topics  </a:t>
            </a:r>
            <a:r>
              <a:rPr lang="zh-CN" altLang="en-US"/>
              <a:t>外加</a:t>
            </a:r>
            <a:r>
              <a:rPr lang="en-US" altLang="zh-CN"/>
              <a:t>JSON</a:t>
            </a:r>
            <a:r>
              <a:rPr lang="zh-CN" altLang="en-US"/>
              <a:t>参数，即可进行帖子的新增 </a:t>
            </a:r>
            <a:r>
              <a:rPr lang="en-US" altLang="zh-CN"/>
              <a:t>(</a:t>
            </a:r>
            <a:r>
              <a:rPr lang="zh-CN" altLang="en-US"/>
              <a:t>注意，这玩意是需要登录的</a:t>
            </a:r>
            <a:r>
              <a:rPr lang="en-US" altLang="zh-CN"/>
              <a:t>)</a:t>
            </a: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DELETE /v1/topics/123 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删除帖子 （注意这玩意儿也要登录）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我们假设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请求</a:t>
            </a:r>
            <a:r>
              <a:rPr lang="en-US" altLang="zh-CN" sz="2400" smtClean="0"/>
              <a:t>topic</a:t>
            </a:r>
            <a:r>
              <a:rPr lang="zh-CN" altLang="en-US" sz="2400" smtClean="0"/>
              <a:t>详细时 可以是：</a:t>
            </a:r>
            <a:endParaRPr lang="en-US" altLang="zh-CN" sz="2400" smtClean="0"/>
          </a:p>
          <a:p>
            <a:r>
              <a:rPr lang="en-US" sz="2400"/>
              <a:t> </a:t>
            </a:r>
            <a:r>
              <a:rPr lang="en-US" sz="2400" smtClean="0"/>
              <a:t> /topics/123  (ID</a:t>
            </a:r>
            <a:r>
              <a:rPr lang="zh-CN" altLang="en-US" sz="2400" smtClean="0"/>
              <a:t>形式</a:t>
            </a:r>
            <a:r>
              <a:rPr lang="en-US" altLang="zh-CN" sz="2400" smtClean="0"/>
              <a:t>)</a:t>
            </a:r>
          </a:p>
          <a:p>
            <a:endParaRPr lang="en-US" sz="2400"/>
          </a:p>
          <a:p>
            <a:r>
              <a:rPr lang="zh-CN" altLang="en-US" sz="2400" smtClean="0"/>
              <a:t>也可以是</a:t>
            </a:r>
            <a:endParaRPr lang="en-US" altLang="zh-CN" sz="2400" smtClean="0"/>
          </a:p>
          <a:p>
            <a:r>
              <a:rPr lang="en-US" sz="2400"/>
              <a:t> </a:t>
            </a:r>
            <a:r>
              <a:rPr lang="en-US" sz="2400" smtClean="0"/>
              <a:t> /topics/wodetiezi   (</a:t>
            </a:r>
            <a:r>
              <a:rPr lang="zh-CN" altLang="en-US" sz="2400" smtClean="0"/>
              <a:t>拼音样式的</a:t>
            </a:r>
            <a:r>
              <a:rPr lang="en-US" altLang="zh-CN" sz="2400" smtClean="0"/>
              <a:t>URL</a:t>
            </a:r>
            <a:r>
              <a:rPr lang="zh-CN" altLang="en-US" sz="2400" smtClean="0"/>
              <a:t>，或为了</a:t>
            </a:r>
            <a:r>
              <a:rPr lang="en-US" altLang="zh-CN" sz="2400" smtClean="0"/>
              <a:t>SEO</a:t>
            </a:r>
            <a:r>
              <a:rPr lang="zh-CN" altLang="en-US" sz="2400" smtClean="0"/>
              <a:t>等原因</a:t>
            </a:r>
            <a:r>
              <a:rPr lang="en-US" sz="2400" smtClean="0"/>
              <a:t>)</a:t>
            </a:r>
          </a:p>
          <a:p>
            <a:endParaRPr lang="en-US" sz="2400"/>
          </a:p>
          <a:p>
            <a:r>
              <a:rPr lang="zh-CN" altLang="en-US" sz="2400" smtClean="0"/>
              <a:t>因此扩展下</a:t>
            </a:r>
            <a:endParaRPr lang="en-US" altLang="zh-CN" sz="2400" smtClean="0"/>
          </a:p>
          <a:p>
            <a:r>
              <a:rPr lang="en-US" altLang="zh-CN" sz="2400" smtClean="0"/>
              <a:t>type </a:t>
            </a:r>
            <a:r>
              <a:rPr lang="en-US" altLang="zh-CN" sz="2400"/>
              <a:t>Topic struct {</a:t>
            </a:r>
          </a:p>
          <a:p>
            <a:r>
              <a:rPr lang="en-US" altLang="zh-CN" sz="2400"/>
              <a:t>	TopicID int `json:"id"`</a:t>
            </a:r>
          </a:p>
          <a:p>
            <a:r>
              <a:rPr lang="en-US" altLang="zh-CN" sz="2400"/>
              <a:t>	TopicTitle string `json:"title" binding:"min=4,max=20"`</a:t>
            </a:r>
          </a:p>
          <a:p>
            <a:r>
              <a:rPr lang="en-US" altLang="zh-CN" sz="2400"/>
              <a:t>	TopicShortTitle string `json:"stitle" </a:t>
            </a:r>
            <a:r>
              <a:rPr lang="en-US" altLang="zh-CN" sz="2400" smtClean="0"/>
              <a:t>binding</a:t>
            </a:r>
            <a:r>
              <a:rPr lang="en-US" altLang="zh-CN" sz="2400"/>
              <a:t>:"required,nefield=TopicTitle</a:t>
            </a:r>
            <a:r>
              <a:rPr lang="en-US" altLang="zh-CN" sz="2400" smtClean="0"/>
              <a:t>"`</a:t>
            </a:r>
          </a:p>
          <a:p>
            <a:r>
              <a:rPr lang="en-US" altLang="zh-CN" sz="2400"/>
              <a:t> 	</a:t>
            </a:r>
            <a:r>
              <a:rPr lang="en-US" altLang="zh-CN" sz="2400" smtClean="0">
                <a:solidFill>
                  <a:srgbClr val="FF0000"/>
                </a:solidFill>
              </a:rPr>
              <a:t> TopicUrl string `json:"url" binding:"omitempty,topicurl"`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en-US" altLang="zh-CN" sz="2400"/>
              <a:t>	UserIP string `json:"ip" binding:"ipv4"`</a:t>
            </a:r>
          </a:p>
          <a:p>
            <a:r>
              <a:rPr lang="en-US" altLang="zh-CN" sz="2400"/>
              <a:t>	TopicScore int `json:"score" binding:"omitempty,gt=5"`</a:t>
            </a:r>
          </a:p>
          <a:p>
            <a:r>
              <a:rPr lang="en-US" altLang="zh-CN" sz="2400"/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21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编写相关函数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9" y="1439156"/>
            <a:ext cx="9798628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func TopicUrl(v *validator.Validate, topStruct reflect.Value, currentStructOrField reflect.Value,</a:t>
            </a:r>
          </a:p>
          <a:p>
            <a:r>
              <a:rPr lang="en-US" altLang="zh-CN"/>
              <a:t>	field reflect.Value, fieldType reflect.Type, fieldKind reflect.Kind, param string) bool {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if _,ok:= topStruct.Interface().(*Topic);ok{</a:t>
            </a:r>
          </a:p>
          <a:p>
            <a:r>
              <a:rPr lang="en-US" altLang="zh-CN"/>
              <a:t>		getValue:=field.String()</a:t>
            </a:r>
          </a:p>
          <a:p>
            <a:r>
              <a:rPr lang="en-US" altLang="zh-CN"/>
              <a:t>		fmt.Println(getValue)</a:t>
            </a:r>
          </a:p>
          <a:p>
            <a:r>
              <a:rPr lang="en-US" altLang="zh-CN"/>
              <a:t>		return true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	return false</a:t>
            </a:r>
          </a:p>
          <a:p>
            <a:r>
              <a:rPr lang="en-US" altLang="zh-CN"/>
              <a:t>}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07" y="2940627"/>
            <a:ext cx="9666343" cy="39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使用正则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45474" y="1547667"/>
            <a:ext cx="9798628" cy="39703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regexp.MatchString(pattern, srcstring)</a:t>
            </a:r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假设</a:t>
            </a:r>
            <a:r>
              <a:rPr lang="en-US" altLang="zh-CN" smtClean="0"/>
              <a:t>url</a:t>
            </a:r>
            <a:r>
              <a:rPr lang="zh-CN" altLang="en-US" smtClean="0"/>
              <a:t>只能是数字字母或下划线，且必须在</a:t>
            </a:r>
            <a:r>
              <a:rPr lang="en-US" altLang="zh-CN" smtClean="0"/>
              <a:t>4,10</a:t>
            </a:r>
            <a:r>
              <a:rPr lang="zh-CN" altLang="en-US" smtClean="0"/>
              <a:t>字符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\w{4,10}</a:t>
            </a:r>
          </a:p>
          <a:p>
            <a:endParaRPr lang="en-US"/>
          </a:p>
          <a:p>
            <a:r>
              <a:rPr lang="en-US"/>
              <a:t>if _,ok:= topStruct.Interface().(*Topic);ok{</a:t>
            </a:r>
          </a:p>
          <a:p>
            <a:r>
              <a:rPr lang="en-US"/>
              <a:t>		getValue:=field.String()</a:t>
            </a:r>
          </a:p>
          <a:p>
            <a:r>
              <a:rPr lang="en-US"/>
              <a:t>		if ret,_:=regexp.MatchString("\\w{4,10}",getValue);ret{</a:t>
            </a:r>
          </a:p>
          <a:p>
            <a:r>
              <a:rPr lang="en-US"/>
              <a:t>			return true</a:t>
            </a:r>
          </a:p>
          <a:p>
            <a:r>
              <a:rPr lang="en-US"/>
              <a:t>		}</a:t>
            </a:r>
          </a:p>
          <a:p>
            <a:endParaRPr lang="en-US"/>
          </a:p>
          <a:p>
            <a:r>
              <a:rPr lang="en-US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27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注册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66256" y="1485322"/>
            <a:ext cx="9798628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if v, ok := binding.Validator.Engine().(*validator.Validate); ok {</a:t>
            </a:r>
          </a:p>
          <a:p>
            <a:r>
              <a:rPr lang="en-US" altLang="zh-CN"/>
              <a:t>		v.RegisterValidation("topicurl", TopicUrl)</a:t>
            </a:r>
          </a:p>
          <a:p>
            <a:r>
              <a:rPr lang="en-US" altLang="zh-CN"/>
              <a:t>	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10133</TotalTime>
  <Words>218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</vt:lpstr>
      <vt:lpstr>上节课的API形式</vt:lpstr>
      <vt:lpstr>我们假设</vt:lpstr>
      <vt:lpstr>编写相关函数</vt:lpstr>
      <vt:lpstr>使用正则</vt:lpstr>
      <vt:lpstr>注册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1127</cp:revision>
  <dcterms:created xsi:type="dcterms:W3CDTF">2016-05-22T15:40:23Z</dcterms:created>
  <dcterms:modified xsi:type="dcterms:W3CDTF">2019-02-10T10:28:02Z</dcterms:modified>
</cp:coreProperties>
</file>