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4" r:id="rId5"/>
    <p:sldId id="327" r:id="rId6"/>
    <p:sldId id="331" r:id="rId7"/>
    <p:sldId id="330" r:id="rId8"/>
    <p:sldId id="32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批量提交帖子数据的验证基本姿势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上节课的</a:t>
            </a:r>
            <a:r>
              <a:rPr lang="en-US" altLang="zh-CN" smtClean="0"/>
              <a:t>API</a:t>
            </a:r>
            <a:r>
              <a:rPr lang="zh-CN" altLang="en-US" smtClean="0"/>
              <a:t>形式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40426"/>
            <a:ext cx="9798628" cy="5078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GET /v1/topics 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默认显示 所有 话题列表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GET /v1/topics?username=xxoo 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显示用户发表的帖子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GET /v1/topics/123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显示帖子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ID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为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123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的详细内容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/>
              <a:t>POST /</a:t>
            </a:r>
            <a:r>
              <a:rPr lang="en-US" altLang="zh-CN" smtClean="0"/>
              <a:t>v1/topics  </a:t>
            </a:r>
            <a:r>
              <a:rPr lang="zh-CN" altLang="en-US"/>
              <a:t>外加</a:t>
            </a:r>
            <a:r>
              <a:rPr lang="en-US" altLang="zh-CN"/>
              <a:t>JSON</a:t>
            </a:r>
            <a:r>
              <a:rPr lang="zh-CN" altLang="en-US"/>
              <a:t>参数，即可进行帖子的新增 </a:t>
            </a:r>
            <a:r>
              <a:rPr lang="en-US" altLang="zh-CN"/>
              <a:t>(</a:t>
            </a:r>
            <a:r>
              <a:rPr lang="zh-CN" altLang="en-US"/>
              <a:t>注意，这玩意是需要登录的</a:t>
            </a:r>
            <a:r>
              <a:rPr lang="en-US" altLang="zh-CN"/>
              <a:t>)</a:t>
            </a:r>
          </a:p>
          <a:p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DELETE /v1/topics/123 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删除帖子 （注意这玩意儿也要登录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注意点：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/>
              <a:t>POST </a:t>
            </a:r>
            <a:r>
              <a:rPr lang="en-US" altLang="zh-CN"/>
              <a:t>/</a:t>
            </a:r>
            <a:r>
              <a:rPr lang="en-US" altLang="zh-CN" smtClean="0"/>
              <a:t>v1/topics  </a:t>
            </a:r>
            <a:r>
              <a:rPr lang="zh-CN" altLang="en-US" smtClean="0"/>
              <a:t>是提交一条帖子。</a:t>
            </a:r>
            <a:endParaRPr lang="en-US" altLang="zh-CN" smtClean="0"/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/>
              <a:t>往往我们</a:t>
            </a:r>
            <a:r>
              <a:rPr lang="en-US" altLang="zh-CN" smtClean="0"/>
              <a:t>API</a:t>
            </a:r>
            <a:r>
              <a:rPr lang="zh-CN" altLang="en-US" smtClean="0"/>
              <a:t>由于各种逼格原因，还会允许提交</a:t>
            </a:r>
            <a:r>
              <a:rPr lang="zh-CN" altLang="en-US" smtClean="0">
                <a:solidFill>
                  <a:srgbClr val="C00000"/>
                </a:solidFill>
              </a:rPr>
              <a:t>多条帖子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 smtClean="0"/>
              <a:t>譬如地址是</a:t>
            </a:r>
            <a:r>
              <a:rPr lang="en-US" altLang="zh-CN"/>
              <a:t>POST </a:t>
            </a:r>
            <a:r>
              <a:rPr lang="en-US" altLang="zh-CN"/>
              <a:t>/</a:t>
            </a:r>
            <a:r>
              <a:rPr lang="en-US" altLang="zh-CN" smtClean="0"/>
              <a:t>v1/mtopics </a:t>
            </a:r>
            <a:endParaRPr lang="en-US" altLang="zh-CN"/>
          </a:p>
          <a:p>
            <a:endParaRPr lang="en-US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rgbClr val="C00000"/>
                </a:solidFill>
              </a:rPr>
              <a:t>具体代码看视频操作</a:t>
            </a:r>
            <a:endParaRPr lang="en-US">
              <a:solidFill>
                <a:srgbClr val="C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扩展</a:t>
            </a:r>
            <a:r>
              <a:rPr lang="en-US" altLang="zh-CN" smtClean="0"/>
              <a:t>Model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type Topic struct { //</a:t>
            </a:r>
            <a:r>
              <a:rPr lang="zh-CN" altLang="en-US" sz="2400">
                <a:solidFill>
                  <a:srgbClr val="C00000"/>
                </a:solidFill>
              </a:rPr>
              <a:t>单个</a:t>
            </a:r>
            <a:r>
              <a:rPr lang="en-US" altLang="zh-CN" sz="2400"/>
              <a:t>Topic</a:t>
            </a:r>
            <a:r>
              <a:rPr lang="zh-CN" altLang="en-US" sz="2400"/>
              <a:t>实体</a:t>
            </a:r>
          </a:p>
          <a:p>
            <a:r>
              <a:rPr lang="zh-CN" altLang="en-US" sz="2400"/>
              <a:t>	</a:t>
            </a:r>
            <a:r>
              <a:rPr lang="en-US" altLang="zh-CN" sz="2400"/>
              <a:t>TopicID int `json:"id"`</a:t>
            </a:r>
          </a:p>
          <a:p>
            <a:r>
              <a:rPr lang="en-US" altLang="zh-CN" sz="2400"/>
              <a:t>	TopicTitle string `json:"title" binding:"min=4,max=20"`</a:t>
            </a:r>
          </a:p>
          <a:p>
            <a:r>
              <a:rPr lang="en-US" altLang="zh-CN" sz="2400"/>
              <a:t>	TopicShortTitle string `json:"stitle" binding:"required,nefield=TopicTitle"`</a:t>
            </a:r>
          </a:p>
          <a:p>
            <a:r>
              <a:rPr lang="en-US" altLang="zh-CN" sz="2400"/>
              <a:t>	UserIP string `json:"ip" binding:"ipv4"`</a:t>
            </a:r>
          </a:p>
          <a:p>
            <a:r>
              <a:rPr lang="en-US" altLang="zh-CN" sz="2400"/>
              <a:t>	TopicScore int `json:"score" binding:"omitempty,gt=5"`</a:t>
            </a:r>
          </a:p>
          <a:p>
            <a:r>
              <a:rPr lang="en-US" altLang="zh-CN" sz="2400"/>
              <a:t>	TopicUrl string `json:"url" binding:"omitempty,topicurl"`</a:t>
            </a:r>
          </a:p>
          <a:p>
            <a:r>
              <a:rPr lang="en-US" altLang="zh-CN" sz="2400"/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21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加入组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type Topics struct { //</a:t>
            </a:r>
            <a:r>
              <a:rPr lang="zh-CN" altLang="en-US" sz="2400"/>
              <a:t>多个实体</a:t>
            </a:r>
          </a:p>
          <a:p>
            <a:r>
              <a:rPr lang="zh-CN" altLang="en-US" sz="2400"/>
              <a:t>	</a:t>
            </a:r>
            <a:r>
              <a:rPr lang="en-US" altLang="zh-CN" sz="2400"/>
              <a:t>TopicList []</a:t>
            </a:r>
            <a:r>
              <a:rPr lang="en-US" altLang="zh-CN" sz="2400">
                <a:solidFill>
                  <a:srgbClr val="C00000"/>
                </a:solidFill>
              </a:rPr>
              <a:t>Topic</a:t>
            </a:r>
            <a:r>
              <a:rPr lang="en-US" altLang="zh-CN" sz="2400"/>
              <a:t> `json:"topics"`</a:t>
            </a:r>
          </a:p>
          <a:p>
            <a:r>
              <a:rPr lang="en-US" altLang="zh-CN" sz="2400"/>
              <a:t>	TopicListSize int `json:"size"`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我们的要求是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45474" y="1547667"/>
            <a:ext cx="9798628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TopicList </a:t>
            </a:r>
            <a:r>
              <a:rPr lang="zh-CN" altLang="en-US" smtClean="0"/>
              <a:t>长度必须大于</a:t>
            </a:r>
            <a:r>
              <a:rPr lang="en-US" altLang="zh-CN" smtClean="0"/>
              <a:t>0 .</a:t>
            </a:r>
            <a:r>
              <a:rPr lang="zh-CN" altLang="en-US" smtClean="0"/>
              <a:t>否则还有什么意义。且必须小于某个数，否则服务器吃不消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TopicList</a:t>
            </a:r>
            <a:r>
              <a:rPr lang="zh-CN" altLang="en-US" smtClean="0"/>
              <a:t>的长度和</a:t>
            </a:r>
            <a:r>
              <a:rPr lang="en-US" altLang="zh-CN" smtClean="0"/>
              <a:t>ListSize</a:t>
            </a:r>
            <a:r>
              <a:rPr lang="zh-CN" altLang="en-US" smtClean="0"/>
              <a:t>必须相等，也算是一个辅助验证手段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测试</a:t>
            </a:r>
            <a:r>
              <a:rPr lang="en-US" altLang="zh-CN" smtClean="0"/>
              <a:t>JSON(body</a:t>
            </a:r>
            <a:r>
              <a:rPr lang="zh-CN" altLang="en-US" smtClean="0"/>
              <a:t>部分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66255" y="1485322"/>
            <a:ext cx="11668989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{    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en-US" altLang="zh-CN"/>
              <a:t>topics</a:t>
            </a:r>
            <a:r>
              <a:rPr lang="en-US" altLang="zh-CN"/>
              <a:t>":       </a:t>
            </a:r>
            <a:endParaRPr lang="en-US" altLang="zh-CN" smtClean="0"/>
          </a:p>
          <a:p>
            <a:r>
              <a:rPr lang="en-US" altLang="zh-CN" smtClean="0"/>
              <a:t>[      </a:t>
            </a:r>
          </a:p>
          <a:p>
            <a:r>
              <a:rPr lang="en-US" altLang="zh-CN" smtClean="0"/>
              <a:t>   </a:t>
            </a:r>
            <a:r>
              <a:rPr lang="en-US" altLang="zh-CN"/>
              <a:t>{"title":"abcd","stitle":"abcde","ip":"127.0.0.1","score":7,"url</a:t>
            </a:r>
            <a:r>
              <a:rPr lang="en-US" altLang="zh-CN"/>
              <a:t>":"</a:t>
            </a:r>
            <a:r>
              <a:rPr lang="en-US" altLang="zh-CN" smtClean="0"/>
              <a:t>aaaa"},           {"</a:t>
            </a:r>
            <a:r>
              <a:rPr lang="en-US" altLang="zh-CN"/>
              <a:t>title":"abcd","stitle":"abcde","ip":"127.0.0.1","score":6,"url":"abcd</a:t>
            </a:r>
            <a:r>
              <a:rPr lang="en-US" altLang="zh-CN"/>
              <a:t>"}   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en-US" altLang="zh-CN"/>
              <a:t>],  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en-US" altLang="zh-CN"/>
              <a:t>size":</a:t>
            </a:r>
            <a:r>
              <a:rPr lang="en-US" altLang="zh-CN"/>
              <a:t>2 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10356</TotalTime>
  <Words>278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</vt:lpstr>
      <vt:lpstr>上节课的API形式</vt:lpstr>
      <vt:lpstr>扩展Model</vt:lpstr>
      <vt:lpstr>加入组</vt:lpstr>
      <vt:lpstr>我们的要求是</vt:lpstr>
      <vt:lpstr>测试JSON(body部分)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1136</cp:revision>
  <dcterms:created xsi:type="dcterms:W3CDTF">2016-05-22T15:40:23Z</dcterms:created>
  <dcterms:modified xsi:type="dcterms:W3CDTF">2019-02-17T07:47:50Z</dcterms:modified>
</cp:coreProperties>
</file>