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5" r:id="rId3"/>
    <p:sldId id="314" r:id="rId4"/>
    <p:sldId id="333" r:id="rId5"/>
    <p:sldId id="331" r:id="rId6"/>
    <p:sldId id="336" r:id="rId7"/>
    <p:sldId id="337" r:id="rId8"/>
    <p:sldId id="338" r:id="rId9"/>
    <p:sldId id="339" r:id="rId10"/>
    <p:sldId id="332" r:id="rId11"/>
    <p:sldId id="334" r:id="rId12"/>
    <p:sldId id="33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/>
          <p:nvPr>
            <p:custDataLst>
              <p:tags r:id="rId1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/>
          <p:nvPr>
            <p:custDataLst>
              <p:tags r:id="rId2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/>
          <p:nvPr>
            <p:custDataLst>
              <p:tags r:id="rId3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4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6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8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/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结合</a:t>
            </a:r>
            <a:r>
              <a:rPr lang="en-US" altLang="zh-CN" smtClean="0"/>
              <a:t>gin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60016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首先今天我们要完成的是</a:t>
            </a:r>
            <a:endParaRPr lang="en-US" altLang="zh-CN" sz="2400" smtClean="0"/>
          </a:p>
          <a:p>
            <a:r>
              <a:rPr lang="en-US" altLang="zh-CN" sz="2400" smtClean="0"/>
              <a:t>GET /topics/id  </a:t>
            </a:r>
            <a:r>
              <a:rPr lang="zh-CN" altLang="en-US" sz="2400" smtClean="0"/>
              <a:t>即可获取 指定</a:t>
            </a:r>
            <a:r>
              <a:rPr lang="en-US" altLang="zh-CN" sz="2400" smtClean="0"/>
              <a:t>ID</a:t>
            </a:r>
            <a:r>
              <a:rPr lang="zh-CN" altLang="en-US" sz="2400" smtClean="0"/>
              <a:t>的 值</a:t>
            </a:r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最简单的做法是</a:t>
            </a:r>
            <a:r>
              <a:rPr lang="en-US" altLang="zh-CN" sz="2400" smtClean="0"/>
              <a:t>:</a:t>
            </a:r>
            <a:endParaRPr lang="en-US" altLang="zh-CN" sz="2400" smtClean="0"/>
          </a:p>
          <a:p>
            <a:r>
              <a:rPr lang="en-US" altLang="zh-CN" sz="2400"/>
              <a:t>func GetTopicDetail(c *gin.Context)  {</a:t>
            </a:r>
            <a:endParaRPr lang="en-US" altLang="zh-CN" sz="2400"/>
          </a:p>
          <a:p>
            <a:r>
              <a:rPr lang="en-US" altLang="zh-CN" sz="2400"/>
              <a:t>	db, _ := gorm.Open("mysql", "root:123123@/gin?charset=utf8mb4&amp;parseTime=True&amp;loc=Local")</a:t>
            </a:r>
            <a:endParaRPr lang="en-US" altLang="zh-CN" sz="2400"/>
          </a:p>
          <a:p>
            <a:r>
              <a:rPr lang="en-US" altLang="zh-CN" sz="2400"/>
              <a:t>	db.LogMode(true)</a:t>
            </a:r>
            <a:endParaRPr lang="en-US" altLang="zh-CN" sz="2400"/>
          </a:p>
          <a:p>
            <a:r>
              <a:rPr lang="en-US" altLang="zh-CN" sz="2400"/>
              <a:t>	 tid:=c.Param("topic_id")</a:t>
            </a:r>
            <a:endParaRPr lang="en-US" altLang="zh-CN" sz="2400"/>
          </a:p>
          <a:p>
            <a:r>
              <a:rPr lang="en-US" altLang="zh-CN" sz="2400"/>
              <a:t>	 topics:=Topics{}</a:t>
            </a:r>
            <a:endParaRPr lang="en-US" altLang="zh-CN" sz="2400"/>
          </a:p>
          <a:p>
            <a:r>
              <a:rPr lang="en-US" altLang="zh-CN" sz="2400"/>
              <a:t>	 db.Find(&amp;topics,tid)</a:t>
            </a:r>
            <a:endParaRPr lang="en-US" altLang="zh-CN" sz="2400"/>
          </a:p>
          <a:p>
            <a:r>
              <a:rPr lang="en-US" altLang="zh-CN" sz="2400"/>
              <a:t>	 c.JSON(200,topics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r>
              <a:rPr lang="en-US" altLang="zh-CN" sz="2400"/>
              <a:t>	defer  db.Close()</a:t>
            </a:r>
            <a:endParaRPr lang="en-US" altLang="zh-CN" sz="2400"/>
          </a:p>
          <a:p>
            <a:r>
              <a:rPr lang="en-US" altLang="zh-CN" sz="2400" smtClean="0"/>
              <a:t> 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封装一下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var DB *gorm.DB</a:t>
            </a:r>
            <a:endParaRPr lang="en-US" altLang="zh-CN" sz="2400"/>
          </a:p>
          <a:p>
            <a:r>
              <a:rPr lang="en-US" altLang="zh-CN" sz="2400"/>
              <a:t>var err error</a:t>
            </a:r>
            <a:endParaRPr lang="en-US" altLang="zh-CN" sz="2400"/>
          </a:p>
          <a:p>
            <a:r>
              <a:rPr lang="en-US" altLang="zh-CN" sz="2400"/>
              <a:t>func  init()  {</a:t>
            </a:r>
            <a:endParaRPr lang="en-US" altLang="zh-CN" sz="2400"/>
          </a:p>
          <a:p>
            <a:r>
              <a:rPr lang="en-US" altLang="zh-CN" sz="2400"/>
              <a:t>	DB, err = gorm.Open("mysql", "root:123123@/gin?charset=utf8mb4&amp;parseTime=True&amp;loc=Local")</a:t>
            </a:r>
            <a:endParaRPr lang="en-US" altLang="zh-CN" sz="2400"/>
          </a:p>
          <a:p>
            <a:r>
              <a:rPr lang="en-US" altLang="zh-CN" sz="2400"/>
              <a:t>	if err!=nil{</a:t>
            </a:r>
            <a:endParaRPr lang="en-US" altLang="zh-CN" sz="2400"/>
          </a:p>
          <a:p>
            <a:r>
              <a:rPr lang="en-US" altLang="zh-CN" sz="2400"/>
              <a:t>		fmt.Println(err)</a:t>
            </a:r>
            <a:endParaRPr lang="en-US" altLang="zh-CN" sz="2400"/>
          </a:p>
          <a:p>
            <a:r>
              <a:rPr lang="en-US" altLang="zh-CN" sz="2400"/>
              <a:t>		return</a:t>
            </a:r>
            <a:endParaRPr lang="en-US" altLang="zh-CN" sz="2400"/>
          </a:p>
          <a:p>
            <a:r>
              <a:rPr lang="en-US" altLang="zh-CN" sz="2400"/>
              <a:t>	}</a:t>
            </a:r>
            <a:endParaRPr lang="en-US" altLang="zh-CN" sz="2400"/>
          </a:p>
          <a:p>
            <a:r>
              <a:rPr lang="en-US" altLang="zh-CN" sz="2400"/>
              <a:t>	DB.LogMode(true)</a:t>
            </a:r>
            <a:endParaRPr lang="en-US" altLang="zh-CN" sz="2400"/>
          </a:p>
          <a:p>
            <a:r>
              <a:rPr lang="en-US" altLang="zh-CN" sz="2400"/>
              <a:t>	fmt.Println("db</a:t>
            </a:r>
            <a:r>
              <a:rPr lang="zh-CN" altLang="en-US" sz="2400"/>
              <a:t>初始化了</a:t>
            </a:r>
            <a:r>
              <a:rPr lang="en-US" altLang="zh-CN" sz="2400"/>
              <a:t>")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第二篇</a:t>
            </a:r>
            <a:r>
              <a:rPr lang="en-US" altLang="zh-CN" sz="3600" smtClean="0"/>
              <a:t>:</a:t>
            </a:r>
            <a:r>
              <a:rPr lang="zh-CN" altLang="en-US" sz="3600" smtClean="0"/>
              <a:t>数据库和</a:t>
            </a:r>
            <a:r>
              <a:rPr lang="en-US" altLang="zh-CN" sz="3600" smtClean="0"/>
              <a:t>ORM</a:t>
            </a:r>
            <a:endParaRPr lang="en-US" altLang="zh-CN" sz="3600" smtClean="0"/>
          </a:p>
          <a:p>
            <a:pPr marL="0" indent="0">
              <a:buNone/>
            </a:pPr>
            <a:r>
              <a:rPr lang="zh-CN" altLang="en-US" sz="3600" smtClean="0"/>
              <a:t>简单连接池设置、信号处理、优雅的退出程序</a:t>
            </a:r>
            <a:endParaRPr lang="en-US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71599"/>
            <a:ext cx="9798628" cy="5078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驱动：</a:t>
            </a:r>
            <a:r>
              <a:rPr lang="en-US" smtClean="0"/>
              <a:t>https</a:t>
            </a:r>
            <a:r>
              <a:rPr lang="en-US"/>
              <a:t>://github.com/go-sql-driver/mysql</a:t>
            </a:r>
            <a:endParaRPr lang="en-US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今天我们介绍和引入</a:t>
            </a:r>
            <a:r>
              <a:rPr lang="en-US" altLang="zh-CN" smtClean="0"/>
              <a:t>Gorm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github</a:t>
            </a:r>
            <a:r>
              <a:rPr lang="zh-CN" altLang="en-US" smtClean="0"/>
              <a:t>地址</a:t>
            </a:r>
            <a:r>
              <a:rPr lang="en-US" altLang="zh-CN" smtClean="0"/>
              <a:t>:</a:t>
            </a:r>
            <a:r>
              <a:rPr lang="en-US" smtClean="0"/>
              <a:t>  </a:t>
            </a:r>
            <a:endParaRPr lang="en-US" smtClean="0"/>
          </a:p>
          <a:p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github.com/jinzhu/gorm</a:t>
            </a:r>
            <a:endParaRPr lang="en-US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 smtClean="0"/>
              <a:t> http://gorm.io/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安装</a:t>
            </a:r>
            <a:endParaRPr lang="en-US" altLang="zh-CN" smtClean="0"/>
          </a:p>
          <a:p>
            <a:r>
              <a:rPr lang="zh-CN" altLang="en-US" smtClean="0"/>
              <a:t>在项目目录下执行</a:t>
            </a:r>
            <a:endParaRPr lang="en-US" altLang="zh-CN" smtClean="0"/>
          </a:p>
          <a:p>
            <a:r>
              <a:rPr lang="en-US" smtClean="0"/>
              <a:t> #go </a:t>
            </a:r>
            <a:r>
              <a:rPr lang="en-US"/>
              <a:t>get -u github.com/go-sql-driver/mysql</a:t>
            </a:r>
            <a:endParaRPr lang="en-US"/>
          </a:p>
          <a:p>
            <a:r>
              <a:rPr lang="en-US" smtClean="0"/>
              <a:t>  #go </a:t>
            </a:r>
            <a:r>
              <a:rPr lang="en-US"/>
              <a:t>get -u </a:t>
            </a:r>
            <a:r>
              <a:rPr lang="en-US" smtClean="0"/>
              <a:t>github.com/jinzhu/gorm</a:t>
            </a:r>
            <a:endParaRPr lang="en-US" smtClean="0"/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、接下来请自行安装和运行</a:t>
            </a:r>
            <a:r>
              <a:rPr lang="en-US" altLang="zh-CN" smtClean="0"/>
              <a:t>mysql</a:t>
            </a:r>
            <a:r>
              <a:rPr lang="zh-CN" altLang="en-US" smtClean="0"/>
              <a:t>服务（这里略）</a:t>
            </a:r>
            <a:endParaRPr lang="en-US" altLang="zh-CN" smtClean="0"/>
          </a:p>
          <a:p>
            <a:r>
              <a:rPr lang="en-US" smtClean="0"/>
              <a:t>2</a:t>
            </a:r>
            <a:r>
              <a:rPr lang="zh-CN" altLang="en-US" smtClean="0"/>
              <a:t>、课程中使用</a:t>
            </a:r>
            <a:r>
              <a:rPr lang="en-US" altLang="zh-CN" smtClean="0"/>
              <a:t>navicat</a:t>
            </a:r>
            <a:r>
              <a:rPr lang="zh-CN" altLang="en-US" smtClean="0"/>
              <a:t>作为客户端演示工具（请自行安装）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连接池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02741" y="1119883"/>
            <a:ext cx="101405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 altLang="zh-CN" smtClean="0"/>
              <a:t>http</a:t>
            </a:r>
            <a:r>
              <a:rPr lang="en-US" altLang="zh-CN"/>
              <a:t>://</a:t>
            </a:r>
            <a:r>
              <a:rPr lang="en-US" altLang="zh-CN" smtClean="0"/>
              <a:t>gorm.io/docs/generic_interface.html</a:t>
            </a:r>
            <a:endParaRPr lang="en-US" altLang="zh-CN" smtClean="0"/>
          </a:p>
          <a:p>
            <a:endParaRPr lang="en-US"/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  <a:p>
            <a:r>
              <a:rPr lang="en-US"/>
              <a:t>db.DB().SetMaxIdleConns(10)</a:t>
            </a:r>
            <a:endParaRPr lang="en-US"/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  <a:p>
            <a:r>
              <a:rPr lang="en-US"/>
              <a:t>db.DB().SetMaxOpenConns(100)</a:t>
            </a:r>
            <a:endParaRPr lang="en-US"/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  <a:p>
            <a:r>
              <a:rPr lang="en-US"/>
              <a:t>db.DB().SetConnMaxLifetime(time.Hour)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看段代码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6" y="1601721"/>
            <a:ext cx="9008918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这里要补充知识点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先写个 死循环程序：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 count</a:t>
            </a:r>
            <a:r>
              <a:rPr lang="en-US" altLang="zh-CN"/>
              <a:t>:=0</a:t>
            </a:r>
            <a:endParaRPr lang="en-US" altLang="zh-CN"/>
          </a:p>
          <a:p>
            <a:r>
              <a:rPr lang="en-US" altLang="zh-CN"/>
              <a:t>	for {</a:t>
            </a:r>
            <a:endParaRPr lang="en-US" altLang="zh-CN"/>
          </a:p>
          <a:p>
            <a:r>
              <a:rPr lang="en-US" altLang="zh-CN"/>
              <a:t>		fmt.Println("</a:t>
            </a:r>
            <a:r>
              <a:rPr lang="zh-CN" altLang="en-US"/>
              <a:t>执行</a:t>
            </a:r>
            <a:r>
              <a:rPr lang="en-US" altLang="zh-CN"/>
              <a:t>",count)</a:t>
            </a:r>
            <a:endParaRPr lang="en-US" altLang="zh-CN"/>
          </a:p>
          <a:p>
            <a:r>
              <a:rPr lang="en-US" altLang="zh-CN"/>
              <a:t>		count++</a:t>
            </a:r>
            <a:endParaRPr lang="en-US" altLang="zh-CN"/>
          </a:p>
          <a:p>
            <a:r>
              <a:rPr lang="en-US" altLang="zh-CN"/>
              <a:t>		</a:t>
            </a:r>
            <a:r>
              <a:rPr lang="en-US" altLang="zh-CN" smtClean="0"/>
              <a:t>time.Sleep(time.Second*1)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smtClean="0"/>
              <a:t>}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我们使用</a:t>
            </a:r>
            <a:r>
              <a:rPr lang="en-US" altLang="zh-CN" smtClean="0"/>
              <a:t>goland</a:t>
            </a:r>
            <a:r>
              <a:rPr lang="zh-CN" altLang="en-US" smtClean="0"/>
              <a:t>的停止按钮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你会发现有这个内容输出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6178" y="3930455"/>
            <a:ext cx="3817951" cy="184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5509902"/>
            <a:ext cx="3345470" cy="115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关于信号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63682" y="2779568"/>
            <a:ext cx="2317173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内核</a:t>
            </a:r>
            <a:endParaRPr lang="en-US" altLang="zh-CN" smtClean="0"/>
          </a:p>
          <a:p>
            <a:pPr algn="ctr"/>
            <a:r>
              <a:rPr lang="zh-CN" altLang="en-US"/>
              <a:t>发送信号</a:t>
            </a:r>
            <a:endParaRPr 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971801" y="3299113"/>
            <a:ext cx="2060862" cy="9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57355" y="2608118"/>
            <a:ext cx="2317173" cy="1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用户进程</a:t>
            </a:r>
            <a:endParaRPr lang="en-US" altLang="zh-CN" smtClean="0"/>
          </a:p>
          <a:p>
            <a:pPr algn="ctr"/>
            <a:r>
              <a:rPr lang="zh-CN" altLang="en-US" smtClean="0"/>
              <a:t>（注册、注销等）</a:t>
            </a:r>
            <a:endParaRPr lang="en-US" altLang="zh-CN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3522518" y="2313232"/>
            <a:ext cx="21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发送 </a:t>
            </a:r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3682" y="2101789"/>
            <a:ext cx="212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譬如（我们按下某键或执行了</a:t>
            </a:r>
            <a:r>
              <a:rPr lang="en-US" altLang="zh-CN" smtClean="0"/>
              <a:t>kill</a:t>
            </a:r>
            <a:r>
              <a:rPr lang="zh-CN" altLang="en-US" smtClean="0"/>
              <a:t>）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73" y="4021556"/>
            <a:ext cx="8386041" cy="2554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最常见的信号 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39703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当我们按</a:t>
            </a:r>
            <a:r>
              <a:rPr lang="en-US" altLang="zh-CN" smtClean="0"/>
              <a:t>ctrl+c</a:t>
            </a:r>
            <a:r>
              <a:rPr lang="zh-CN" altLang="en-US" smtClean="0"/>
              <a:t>时，会发出</a:t>
            </a:r>
            <a:r>
              <a:rPr lang="en-US" altLang="zh-CN" smtClean="0"/>
              <a:t>SIGINT (</a:t>
            </a:r>
            <a:r>
              <a:rPr lang="zh-CN" altLang="en-US" smtClean="0"/>
              <a:t>这货的值是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默认就是</a:t>
            </a:r>
            <a:r>
              <a:rPr lang="zh-CN" altLang="en-US"/>
              <a:t>进程</a:t>
            </a:r>
            <a:r>
              <a:rPr lang="zh-CN" altLang="en-US" smtClean="0"/>
              <a:t>终止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其他类似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SIGTERM </a:t>
            </a:r>
            <a:r>
              <a:rPr lang="zh-CN" altLang="en-US" smtClean="0"/>
              <a:t>：</a:t>
            </a:r>
            <a:r>
              <a:rPr lang="en-US" altLang="zh-CN" smtClean="0"/>
              <a:t>kill</a:t>
            </a:r>
            <a:r>
              <a:rPr lang="zh-CN" altLang="en-US" smtClean="0"/>
              <a:t>命令的默认信号 （信号值是</a:t>
            </a:r>
            <a:r>
              <a:rPr lang="en-US" altLang="zh-CN" smtClean="0"/>
              <a:t>15</a:t>
            </a:r>
            <a:r>
              <a:rPr lang="zh-CN" altLang="en-US" smtClean="0"/>
              <a:t>， 也就是通常的</a:t>
            </a:r>
            <a:r>
              <a:rPr lang="en-US" altLang="zh-CN" smtClean="0"/>
              <a:t>kill -15</a:t>
            </a:r>
            <a:r>
              <a:rPr lang="zh-CN" altLang="en-US" smtClean="0"/>
              <a:t>进程</a:t>
            </a:r>
            <a:r>
              <a:rPr lang="en-US" altLang="zh-CN" smtClean="0"/>
              <a:t>id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SIGILL  :kill -9 </a:t>
            </a:r>
            <a:r>
              <a:rPr lang="zh-CN" altLang="en-US" smtClean="0"/>
              <a:t>了解下</a:t>
            </a:r>
            <a:endParaRPr lang="en-US" altLang="zh-CN" smtClean="0"/>
          </a:p>
          <a:p>
            <a:r>
              <a:rPr lang="en-US" altLang="zh-CN"/>
              <a:t>SIGQUIT </a:t>
            </a:r>
            <a:r>
              <a:rPr lang="zh-CN" altLang="en-US" smtClean="0"/>
              <a:t>：建立</a:t>
            </a:r>
            <a:r>
              <a:rPr lang="en-US" altLang="zh-CN"/>
              <a:t>CORE</a:t>
            </a:r>
            <a:r>
              <a:rPr lang="zh-CN" altLang="en-US"/>
              <a:t>文件终止进程，并且生成</a:t>
            </a:r>
            <a:r>
              <a:rPr lang="en-US" altLang="zh-CN"/>
              <a:t>core</a:t>
            </a:r>
            <a:r>
              <a:rPr lang="zh-CN" altLang="en-US" smtClean="0"/>
              <a:t>文件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大家可以在百度里寻找相关对应的 信号值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474" y="1966602"/>
            <a:ext cx="3345470" cy="1158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golang</a:t>
            </a:r>
            <a:r>
              <a:rPr lang="zh-CN" altLang="en-US" smtClean="0"/>
              <a:t>中的对应处理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mtClean="0"/>
              <a:t>golang</a:t>
            </a:r>
            <a:r>
              <a:rPr lang="zh-CN" altLang="en-US" smtClean="0"/>
              <a:t>帮我们封装好了</a:t>
            </a:r>
            <a:r>
              <a:rPr lang="en-US" smtClean="0"/>
              <a:t>Signal</a:t>
            </a:r>
            <a:r>
              <a:rPr lang="zh-CN" altLang="en-US" smtClean="0"/>
              <a:t>包</a:t>
            </a:r>
            <a:r>
              <a:rPr lang="en-US" smtClean="0"/>
              <a:t>,</a:t>
            </a:r>
            <a:r>
              <a:rPr lang="zh-CN" altLang="en-US" smtClean="0"/>
              <a:t>并利用</a:t>
            </a:r>
            <a:r>
              <a:rPr lang="en-US" altLang="zh-CN"/>
              <a:t>Notify(c chan&lt;- os.Signal, sig ...os.Signal)</a:t>
            </a:r>
            <a:r>
              <a:rPr lang="zh-CN" altLang="en-US" smtClean="0"/>
              <a:t>方法实现对 信号的监听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 </a:t>
            </a:r>
            <a:r>
              <a:rPr lang="en-US" altLang="zh-CN"/>
              <a:t>:= make(chan os.Signal)</a:t>
            </a:r>
            <a:endParaRPr lang="en-US" altLang="zh-CN"/>
          </a:p>
          <a:p>
            <a:r>
              <a:rPr lang="en-US" altLang="zh-CN"/>
              <a:t>	//</a:t>
            </a:r>
            <a:r>
              <a:rPr lang="zh-CN" altLang="en-US"/>
              <a:t>监听所有信号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signal.Notify(c</a:t>
            </a:r>
            <a:r>
              <a:rPr lang="en-US" altLang="zh-CN" smtClean="0"/>
              <a:t>)  </a:t>
            </a:r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可以监听指定型号</a:t>
            </a:r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en-US" altLang="zh-CN"/>
              <a:t>signal.Notify(c, os.Interrupt, os.Kill, syscall.SIGUSR1, syscall.SIGUSR2)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//</a:t>
            </a:r>
            <a:r>
              <a:rPr lang="zh-CN" altLang="en-US"/>
              <a:t>阻塞直到有信号传入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fmt.Println("</a:t>
            </a:r>
            <a:r>
              <a:rPr lang="zh-CN" altLang="en-US"/>
              <a:t>启动</a:t>
            </a:r>
            <a:r>
              <a:rPr lang="en-US" altLang="zh-CN"/>
              <a:t>")</a:t>
            </a:r>
            <a:endParaRPr lang="en-US" altLang="zh-CN"/>
          </a:p>
          <a:p>
            <a:r>
              <a:rPr lang="en-US" altLang="zh-CN"/>
              <a:t>	s := &lt;-c</a:t>
            </a:r>
            <a:endParaRPr lang="en-US" altLang="zh-CN"/>
          </a:p>
          <a:p>
            <a:r>
              <a:rPr lang="en-US" altLang="zh-CN"/>
              <a:t>	fmt.Println("</a:t>
            </a:r>
            <a:r>
              <a:rPr lang="zh-CN" altLang="en-US"/>
              <a:t>退出信号</a:t>
            </a:r>
            <a:r>
              <a:rPr lang="en-US" altLang="zh-CN"/>
              <a:t>", s)</a:t>
            </a:r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拦截并且优雅退出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	go func(){</a:t>
            </a:r>
            <a:endParaRPr lang="en-US" altLang="zh-CN" sz="2400"/>
          </a:p>
          <a:p>
            <a:r>
              <a:rPr lang="en-US" altLang="zh-CN" sz="2400"/>
              <a:t>		ctx,cancel:=context.WithTimeout(context.Background(),time.Second*5)</a:t>
            </a:r>
            <a:endParaRPr lang="en-US" altLang="zh-CN" sz="2400"/>
          </a:p>
          <a:p>
            <a:r>
              <a:rPr lang="en-US" altLang="zh-CN" sz="2400"/>
              <a:t>		defer cancel()</a:t>
            </a:r>
            <a:endParaRPr lang="en-US" altLang="zh-CN" sz="2400"/>
          </a:p>
          <a:p>
            <a:r>
              <a:rPr lang="en-US" altLang="zh-CN" sz="2400"/>
              <a:t>		fmt.Println("5</a:t>
            </a:r>
            <a:r>
              <a:rPr lang="zh-CN" altLang="en-US" sz="2400"/>
              <a:t>秒后结束进程</a:t>
            </a:r>
            <a:r>
              <a:rPr lang="en-US" altLang="zh-CN" sz="2400"/>
              <a:t>")</a:t>
            </a:r>
            <a:endParaRPr lang="en-US" altLang="zh-CN" sz="2400"/>
          </a:p>
          <a:p>
            <a:r>
              <a:rPr lang="en-US" altLang="zh-CN" sz="2400"/>
              <a:t>		select {</a:t>
            </a:r>
            <a:endParaRPr lang="en-US" altLang="zh-CN" sz="2400"/>
          </a:p>
          <a:p>
            <a:r>
              <a:rPr lang="en-US" altLang="zh-CN" sz="2400"/>
              <a:t>		</a:t>
            </a:r>
            <a:r>
              <a:rPr lang="en-US" altLang="zh-CN" sz="2400" smtClean="0"/>
              <a:t>   case </a:t>
            </a:r>
            <a:r>
              <a:rPr lang="en-US" altLang="zh-CN" sz="2400"/>
              <a:t>&lt;-ctx.Done():</a:t>
            </a:r>
            <a:endParaRPr lang="en-US" altLang="zh-CN" sz="2400"/>
          </a:p>
          <a:p>
            <a:r>
              <a:rPr lang="en-US" altLang="zh-CN" sz="2400"/>
              <a:t>			 c&lt;-os.Interrupt</a:t>
            </a:r>
            <a:endParaRPr lang="en-US" altLang="zh-CN" sz="2400"/>
          </a:p>
          <a:p>
            <a:r>
              <a:rPr lang="en-US" altLang="zh-CN" sz="2400"/>
              <a:t>		}</a:t>
            </a:r>
            <a:endParaRPr lang="en-US" altLang="zh-CN" sz="2400"/>
          </a:p>
          <a:p>
            <a:r>
              <a:rPr lang="en-US" altLang="zh-CN" sz="2400"/>
              <a:t>	}()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523005103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2.xml><?xml version="1.0" encoding="utf-8"?>
<p:tagLst xmlns:p="http://schemas.openxmlformats.org/presentationml/2006/main">
  <p:tag name="MH" val="20160523005103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0523005103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523005103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52300510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0523005103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60523005103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0523005103"/>
  <p:tag name="MH_LIBRARY" val="GRAPHIC"/>
  <p:tag name="MH_TYPE" val="Other"/>
  <p:tag name="MH_ORDER" val="6"/>
</p:tagLst>
</file>

<file path=ppt/tags/tag9.xml><?xml version="1.0" encoding="utf-8"?>
<p:tagLst xmlns:p="http://schemas.openxmlformats.org/presentationml/2006/main">
  <p:tag name="MH" val="20160523005103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演示</Application>
  <PresentationFormat>宽屏</PresentationFormat>
  <Paragraphs>164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Impact</vt:lpstr>
      <vt:lpstr>Arial Unicode MS</vt:lpstr>
      <vt:lpstr>新宋体</vt:lpstr>
      <vt:lpstr>微软雅黑</vt:lpstr>
      <vt:lpstr>Arial Unicode MS</vt:lpstr>
      <vt:lpstr>Calibri Light</vt:lpstr>
      <vt:lpstr>Office 主题</vt:lpstr>
      <vt:lpstr>PowerPoint 演示文稿</vt:lpstr>
      <vt:lpstr> </vt:lpstr>
      <vt:lpstr>文档</vt:lpstr>
      <vt:lpstr>连接池</vt:lpstr>
      <vt:lpstr>看段代码</vt:lpstr>
      <vt:lpstr>关于信号</vt:lpstr>
      <vt:lpstr>最常见的信号 </vt:lpstr>
      <vt:lpstr>golang中的对应处理</vt:lpstr>
      <vt:lpstr>拦截并且优雅退出</vt:lpstr>
      <vt:lpstr>结合gin</vt:lpstr>
      <vt:lpstr>封装一下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1240</cp:revision>
  <dcterms:created xsi:type="dcterms:W3CDTF">2016-05-22T15:40:00Z</dcterms:created>
  <dcterms:modified xsi:type="dcterms:W3CDTF">2019-11-03T14:33:18Z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