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14" r:id="rId3"/>
    <p:sldId id="315" r:id="rId4"/>
    <p:sldId id="316" r:id="rId5"/>
    <p:sldId id="317" r:id="rId6"/>
    <p:sldId id="318" r:id="rId7"/>
    <p:sldId id="31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8470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商品列表分页的显示</a:t>
            </a:r>
            <a:r>
              <a:rPr lang="en-US" altLang="zh-CN" sz="3600" dirty="0" smtClean="0"/>
              <a:t>:</a:t>
            </a:r>
            <a:r>
              <a:rPr lang="zh-CN" altLang="en-US" sz="3600" smtClean="0"/>
              <a:t>初步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309816"/>
            <a:ext cx="12006649" cy="55481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和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select xx ,xx from table limit 0,10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limit xxx offset xxx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ES</a:t>
            </a:r>
            <a:r>
              <a:rPr lang="zh-CN" altLang="en-US" dirty="0" smtClean="0"/>
              <a:t>里用的方式是</a:t>
            </a:r>
            <a:r>
              <a:rPr lang="en-US" altLang="zh-CN" dirty="0" smtClean="0"/>
              <a:t>from xxx  size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不过和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一样，翻页数量比较大时，性能比较差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此方法适合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页以内的翻页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9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太</a:t>
            </a:r>
            <a:r>
              <a:rPr lang="zh-CN" altLang="en-US" dirty="0" smtClean="0"/>
              <a:t>简单：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譬如加入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"</a:t>
            </a:r>
            <a:r>
              <a:rPr lang="en-US" altLang="zh-CN" dirty="0"/>
              <a:t>from": 0,</a:t>
            </a:r>
          </a:p>
          <a:p>
            <a:pPr marL="0" indent="0">
              <a:buNone/>
            </a:pPr>
            <a:r>
              <a:rPr lang="en-US" altLang="zh-CN" dirty="0"/>
              <a:t>  "size": 3,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0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000" dirty="0" smtClean="0"/>
              <a:t>ES</a:t>
            </a:r>
            <a:r>
              <a:rPr lang="zh-CN" altLang="en-US" sz="2000" dirty="0" smtClean="0"/>
              <a:t>有个内置变量 叫做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max_result_window</a:t>
            </a:r>
            <a:r>
              <a:rPr lang="en-US" altLang="zh-CN" sz="2000" dirty="0" smtClean="0"/>
              <a:t>  (</a:t>
            </a:r>
            <a:r>
              <a:rPr lang="zh-CN" altLang="en-US" sz="2000" dirty="0" smtClean="0"/>
              <a:t>默认是</a:t>
            </a:r>
            <a:r>
              <a:rPr lang="en-US" altLang="zh-CN" sz="2000" dirty="0" smtClean="0"/>
              <a:t>10000,</a:t>
            </a:r>
            <a:r>
              <a:rPr lang="zh-CN" altLang="en-US" sz="2000" dirty="0" smtClean="0"/>
              <a:t>你不设置就是</a:t>
            </a:r>
            <a:r>
              <a:rPr lang="en-US" altLang="zh-CN" sz="2000" dirty="0" smtClean="0"/>
              <a:t>10000)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也就是说当你的</a:t>
            </a:r>
            <a:r>
              <a:rPr lang="en-US" altLang="zh-CN" sz="2000" dirty="0" err="1"/>
              <a:t>from+size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&gt;10000</a:t>
            </a:r>
            <a:r>
              <a:rPr lang="zh-CN" altLang="en-US" sz="2000" dirty="0" smtClean="0"/>
              <a:t>时 会报错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当然我们可以手工改一下（不推荐改太大）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PUT /books/_settings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"index.max_result_window":10000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6093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前端基本改造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这里使用了 </a:t>
            </a:r>
            <a:r>
              <a:rPr lang="en-US" altLang="zh-CN" sz="2000" dirty="0" err="1" smtClean="0"/>
              <a:t>ElementUI</a:t>
            </a:r>
            <a:r>
              <a:rPr lang="zh-CN" altLang="en-US" sz="2000" dirty="0" smtClean="0"/>
              <a:t>的分页组件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具体看视频说明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895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SearchModel</a:t>
            </a:r>
            <a:r>
              <a:rPr lang="zh-CN" altLang="en-US" sz="2000" dirty="0" smtClean="0"/>
              <a:t>加入两个属性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Current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`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:"current" binding:"</a:t>
            </a:r>
            <a:r>
              <a:rPr lang="en-US" altLang="zh-CN" sz="2000" dirty="0" err="1"/>
              <a:t>gte</a:t>
            </a:r>
            <a:r>
              <a:rPr lang="en-US" altLang="zh-CN" sz="2000" dirty="0"/>
              <a:t>=1"`</a:t>
            </a:r>
          </a:p>
          <a:p>
            <a:pPr marL="0" indent="0">
              <a:buNone/>
            </a:pPr>
            <a:r>
              <a:rPr lang="en-US" altLang="zh-CN" sz="2000" dirty="0"/>
              <a:t>	Size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`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:"size" binding:"</a:t>
            </a:r>
            <a:r>
              <a:rPr lang="en-US" altLang="zh-CN" sz="2000" dirty="0" err="1"/>
              <a:t>oneof</a:t>
            </a:r>
            <a:r>
              <a:rPr lang="en-US" altLang="zh-CN" sz="2000" dirty="0"/>
              <a:t>=10 20 50"`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16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12462</TotalTime>
  <Words>150</Words>
  <Application>Microsoft Office PowerPoint</Application>
  <PresentationFormat>自定义</PresentationFormat>
  <Paragraphs>41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 </vt:lpstr>
      <vt:lpstr>分页</vt:lpstr>
      <vt:lpstr>JSON</vt:lpstr>
      <vt:lpstr>注意点</vt:lpstr>
      <vt:lpstr>前端基本改造</vt:lpstr>
      <vt:lpstr>后端匹配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1338</cp:revision>
  <dcterms:created xsi:type="dcterms:W3CDTF">2016-05-22T15:40:23Z</dcterms:created>
  <dcterms:modified xsi:type="dcterms:W3CDTF">2020-02-24T07:38:54Z</dcterms:modified>
</cp:coreProperties>
</file>