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9"/>
  </p:notesMasterIdLst>
  <p:sldIdLst>
    <p:sldId id="265" r:id="rId3"/>
    <p:sldId id="314" r:id="rId4"/>
    <p:sldId id="316" r:id="rId5"/>
    <p:sldId id="326" r:id="rId6"/>
    <p:sldId id="317" r:id="rId7"/>
    <p:sldId id="318" r:id="rId8"/>
    <p:sldId id="319" r:id="rId9"/>
    <p:sldId id="320" r:id="rId10"/>
    <p:sldId id="321" r:id="rId11"/>
    <p:sldId id="323" r:id="rId12"/>
    <p:sldId id="297" r:id="rId13"/>
    <p:sldId id="324" r:id="rId14"/>
    <p:sldId id="315" r:id="rId15"/>
    <p:sldId id="325" r:id="rId16"/>
    <p:sldId id="327" r:id="rId17"/>
    <p:sldId id="26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29.135:9200/news/_mapp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r/blacktop/elasticsearc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acktop/docker-elastic-stac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acktop/docker-kibana-alpin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livere/elastic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reference/7.4/mapping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老司机速学</a:t>
            </a:r>
            <a:endParaRPr lang="en-US" altLang="zh-CN" sz="48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en-US" altLang="zh-CN" sz="4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Go+ElasticSearch7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举个栗子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新闻  包含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news_id</a:t>
            </a:r>
            <a:r>
              <a:rPr lang="en-US" altLang="zh-CN" dirty="0" smtClean="0"/>
              <a:t> </a:t>
            </a:r>
            <a:r>
              <a:rPr lang="zh-CN" altLang="en-US" dirty="0" smtClean="0"/>
              <a:t>新闻</a:t>
            </a:r>
            <a:r>
              <a:rPr lang="en-US" altLang="zh-CN" dirty="0" smtClean="0"/>
              <a:t>id</a:t>
            </a:r>
          </a:p>
          <a:p>
            <a:pPr marL="0" indent="0">
              <a:buNone/>
            </a:pPr>
            <a:r>
              <a:rPr lang="en-US" altLang="zh-CN" dirty="0" err="1" smtClean="0"/>
              <a:t>news_title</a:t>
            </a:r>
            <a:r>
              <a:rPr lang="en-US" altLang="zh-CN" dirty="0" smtClean="0"/>
              <a:t> </a:t>
            </a:r>
            <a:r>
              <a:rPr lang="zh-CN" altLang="en-US" dirty="0" smtClean="0"/>
              <a:t>新闻标题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news_type</a:t>
            </a:r>
            <a:r>
              <a:rPr lang="en-US" altLang="zh-CN" dirty="0" smtClean="0"/>
              <a:t>: </a:t>
            </a:r>
            <a:r>
              <a:rPr lang="zh-CN" altLang="en-US" dirty="0" smtClean="0"/>
              <a:t>新闻类别</a:t>
            </a:r>
            <a:r>
              <a:rPr lang="en-US" altLang="zh-CN" dirty="0"/>
              <a:t> </a:t>
            </a:r>
            <a:r>
              <a:rPr lang="zh-CN" altLang="en-US" dirty="0" smtClean="0"/>
              <a:t>（现在我们假定就是中文）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news_status</a:t>
            </a:r>
            <a:r>
              <a:rPr lang="en-US" altLang="zh-CN" dirty="0" smtClean="0"/>
              <a:t> 0</a:t>
            </a:r>
            <a:r>
              <a:rPr lang="zh-CN" altLang="en-US" dirty="0" smtClean="0"/>
              <a:t>代表下架 </a:t>
            </a:r>
            <a:r>
              <a:rPr lang="en-US" altLang="zh-CN" dirty="0" smtClean="0"/>
              <a:t>1</a:t>
            </a:r>
            <a:r>
              <a:rPr lang="zh-CN" altLang="en-US" dirty="0" smtClean="0"/>
              <a:t>代表正常 </a:t>
            </a:r>
            <a:r>
              <a:rPr lang="en-US" altLang="zh-CN" dirty="0" smtClean="0"/>
              <a:t>2</a:t>
            </a:r>
            <a:r>
              <a:rPr lang="zh-CN" altLang="en-US" dirty="0" smtClean="0"/>
              <a:t>代表不可修改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0923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811426" y="1639492"/>
            <a:ext cx="745524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PUT </a:t>
            </a:r>
            <a:r>
              <a:rPr lang="en-US" altLang="zh-CN" dirty="0" smtClean="0"/>
              <a:t>news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"mappings": {</a:t>
            </a:r>
          </a:p>
          <a:p>
            <a:r>
              <a:rPr lang="en-US" altLang="zh-CN" dirty="0"/>
              <a:t>    "properties": {</a:t>
            </a:r>
          </a:p>
          <a:p>
            <a:r>
              <a:rPr lang="en-US" altLang="zh-CN" dirty="0"/>
              <a:t>      </a:t>
            </a:r>
            <a:r>
              <a:rPr lang="en-US" altLang="zh-CN" dirty="0" smtClean="0"/>
              <a:t>"</a:t>
            </a:r>
            <a:r>
              <a:rPr lang="en-US" altLang="zh-CN" dirty="0" err="1" smtClean="0"/>
              <a:t>news_title</a:t>
            </a:r>
            <a:r>
              <a:rPr lang="en-US" altLang="zh-CN" dirty="0" smtClean="0"/>
              <a:t>":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  "type":  </a:t>
            </a:r>
            <a:r>
              <a:rPr lang="en-US" altLang="zh-CN" dirty="0" smtClean="0"/>
              <a:t>"text"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smtClean="0"/>
              <a:t>},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"</a:t>
            </a:r>
            <a:r>
              <a:rPr lang="en-US" altLang="zh-CN" dirty="0" err="1" smtClean="0"/>
              <a:t>news_type</a:t>
            </a:r>
            <a:r>
              <a:rPr lang="en-US" altLang="zh-CN" dirty="0" smtClean="0"/>
              <a:t>":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  "type":  "</a:t>
            </a:r>
            <a:r>
              <a:rPr lang="en-US" altLang="zh-CN" dirty="0" smtClean="0"/>
              <a:t>keyword"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smtClean="0"/>
              <a:t>},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"</a:t>
            </a:r>
            <a:r>
              <a:rPr lang="en-US" altLang="zh-CN" dirty="0" err="1" smtClean="0"/>
              <a:t>news_status</a:t>
            </a:r>
            <a:r>
              <a:rPr lang="en-US" altLang="zh-CN" dirty="0" smtClean="0"/>
              <a:t>":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  "type":  "</a:t>
            </a:r>
            <a:r>
              <a:rPr lang="en-US" altLang="zh-CN" dirty="0" smtClean="0"/>
              <a:t>byte"</a:t>
            </a:r>
            <a:endParaRPr lang="en-US" altLang="zh-CN" dirty="0"/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MySQL</a:t>
            </a:r>
            <a:r>
              <a:rPr lang="zh-CN" altLang="en-US" dirty="0" smtClean="0"/>
              <a:t>表：</a:t>
            </a:r>
            <a:r>
              <a:rPr lang="en-US" altLang="zh-CN" dirty="0" smtClean="0"/>
              <a:t>news </a:t>
            </a:r>
            <a:r>
              <a:rPr lang="zh-CN" altLang="en-US" dirty="0" smtClean="0"/>
              <a:t>字段</a:t>
            </a:r>
            <a:r>
              <a:rPr lang="en-US" altLang="zh-CN" dirty="0" smtClean="0"/>
              <a:t>:mapping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669" y="504826"/>
            <a:ext cx="2466975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08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数字类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43" y="1382926"/>
            <a:ext cx="7466013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697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PostMan</a:t>
            </a:r>
            <a:r>
              <a:rPr lang="zh-CN" altLang="en-US" dirty="0" smtClean="0"/>
              <a:t>创建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13" y="1713084"/>
            <a:ext cx="8484071" cy="4467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47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PostMan</a:t>
            </a:r>
            <a:r>
              <a:rPr lang="zh-CN" altLang="en-US" dirty="0" smtClean="0"/>
              <a:t>查看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699947" y="1835663"/>
            <a:ext cx="87282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GET </a:t>
            </a:r>
            <a:r>
              <a:rPr lang="en-US" altLang="zh-CN" sz="2400" dirty="0" smtClean="0">
                <a:hlinkClick r:id="rId2"/>
              </a:rPr>
              <a:t>http</a:t>
            </a:r>
            <a:r>
              <a:rPr lang="en-US" altLang="zh-CN" sz="2400" dirty="0">
                <a:hlinkClick r:id="rId2"/>
              </a:rPr>
              <a:t>://192.168.29.135:9200/news</a:t>
            </a:r>
            <a:r>
              <a:rPr lang="en-US" altLang="zh-CN" sz="2400" dirty="0">
                <a:solidFill>
                  <a:srgbClr val="FF0000"/>
                </a:solidFill>
                <a:hlinkClick r:id="rId2"/>
              </a:rPr>
              <a:t>/_</a:t>
            </a:r>
            <a:r>
              <a:rPr lang="en-US" altLang="zh-CN" sz="2400" dirty="0" smtClean="0">
                <a:solidFill>
                  <a:srgbClr val="FF0000"/>
                </a:solidFill>
                <a:hlinkClick r:id="rId2"/>
              </a:rPr>
              <a:t>mapping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36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客户端代码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699947" y="1835663"/>
            <a:ext cx="872825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	client, err := </a:t>
            </a:r>
            <a:r>
              <a:rPr lang="en-US" altLang="zh-CN" sz="2400" dirty="0" err="1"/>
              <a:t>elastic.NewClient</a:t>
            </a:r>
            <a:r>
              <a:rPr lang="en-US" altLang="zh-CN" sz="2400" dirty="0"/>
              <a:t>(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elastic.SetURL</a:t>
            </a:r>
            <a:r>
              <a:rPr lang="en-US" altLang="zh-CN" sz="2400" dirty="0"/>
              <a:t>("http://192.168.29.135:9200"),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elastic.SetSniff</a:t>
            </a:r>
            <a:r>
              <a:rPr lang="en-US" altLang="zh-CN" sz="2400" dirty="0"/>
              <a:t>(false),</a:t>
            </a:r>
          </a:p>
          <a:p>
            <a:r>
              <a:rPr lang="en-US" altLang="zh-CN" sz="2400" dirty="0"/>
              <a:t>		)</a:t>
            </a:r>
          </a:p>
          <a:p>
            <a:r>
              <a:rPr lang="en-US" altLang="zh-CN" sz="2400" dirty="0"/>
              <a:t>	if err != nil {</a:t>
            </a:r>
          </a:p>
          <a:p>
            <a:r>
              <a:rPr lang="en-US" altLang="zh-CN" sz="2400" dirty="0"/>
              <a:t>		panic(err)</a:t>
            </a:r>
          </a:p>
          <a:p>
            <a:r>
              <a:rPr lang="en-US" altLang="zh-CN" sz="2400" dirty="0"/>
              <a:t>	}</a:t>
            </a:r>
          </a:p>
          <a:p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ctx</a:t>
            </a:r>
            <a:r>
              <a:rPr lang="en-US" altLang="zh-CN" sz="2400" dirty="0"/>
              <a:t>:=</a:t>
            </a:r>
            <a:r>
              <a:rPr lang="en-US" altLang="zh-CN" sz="2400" dirty="0" err="1"/>
              <a:t>context.Background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mapping,err</a:t>
            </a:r>
            <a:r>
              <a:rPr lang="en-US" altLang="zh-CN" sz="2400" dirty="0"/>
              <a:t>:=</a:t>
            </a:r>
            <a:r>
              <a:rPr lang="en-US" altLang="zh-CN" sz="2400" dirty="0" err="1"/>
              <a:t>client.GetMapping</a:t>
            </a:r>
            <a:r>
              <a:rPr lang="en-US" altLang="zh-CN" sz="2400" dirty="0"/>
              <a:t>().Index("news").Do(</a:t>
            </a:r>
            <a:r>
              <a:rPr lang="en-US" altLang="zh-CN" sz="2400" dirty="0" err="1"/>
              <a:t>ctx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fmt.Println</a:t>
            </a:r>
            <a:r>
              <a:rPr lang="en-US" altLang="zh-CN" sz="2400" dirty="0"/>
              <a:t>(mapping)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73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606976586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快速部署、</a:t>
            </a:r>
            <a:r>
              <a:rPr lang="en-US" altLang="zh-CN" sz="3600" dirty="0" smtClean="0"/>
              <a:t>go</a:t>
            </a:r>
            <a:r>
              <a:rPr lang="zh-CN" altLang="en-US" sz="3600" dirty="0" smtClean="0"/>
              <a:t>客户端库、创建</a:t>
            </a:r>
            <a:r>
              <a:rPr lang="en-US" altLang="zh-CN" sz="3600" dirty="0" smtClean="0"/>
              <a:t>mapping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本课程适合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、了解</a:t>
            </a:r>
            <a:r>
              <a:rPr lang="en-US" altLang="zh-CN" dirty="0" smtClean="0"/>
              <a:t>Go 1.12+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Docker</a:t>
            </a:r>
            <a:r>
              <a:rPr lang="en-US" altLang="zh-CN" dirty="0" smtClean="0"/>
              <a:t>18.03+</a:t>
            </a:r>
            <a:r>
              <a:rPr lang="zh-CN" altLang="en-US" dirty="0" smtClean="0"/>
              <a:t>等。有一定项目开发经验。对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不陌生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、在概念角度已经知道</a:t>
            </a:r>
            <a:r>
              <a:rPr lang="en-US" altLang="zh-CN" dirty="0" smtClean="0"/>
              <a:t>ELK</a:t>
            </a:r>
            <a:r>
              <a:rPr lang="zh-CN" altLang="en-US" dirty="0" smtClean="0"/>
              <a:t>是什么了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、需要从代码级学习</a:t>
            </a:r>
            <a:r>
              <a:rPr lang="en-US" altLang="zh-CN" dirty="0" err="1" smtClean="0"/>
              <a:t>go+ES</a:t>
            </a:r>
            <a:r>
              <a:rPr lang="zh-CN" altLang="en-US" dirty="0" smtClean="0"/>
              <a:t>的基本调用套路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、能无障碍使用搜索引擎（不局限于百度）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895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环境部署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课程里为了方便和演示简单 使用的是</a:t>
            </a:r>
            <a:r>
              <a:rPr lang="en-US" altLang="zh-CN" dirty="0" err="1" smtClean="0"/>
              <a:t>Docker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官方的是</a:t>
            </a:r>
            <a:r>
              <a:rPr lang="en-US" altLang="zh-CN" dirty="0" smtClean="0"/>
              <a:t>centos</a:t>
            </a:r>
            <a:r>
              <a:rPr lang="zh-CN" altLang="en-US" dirty="0" smtClean="0"/>
              <a:t>镜像，不美丽。因此我们使用一个第三方的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hub.docker.com/r/blacktop/elasticsearch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docker</a:t>
            </a:r>
            <a:r>
              <a:rPr lang="en-US" altLang="zh-CN" dirty="0"/>
              <a:t> pull </a:t>
            </a:r>
            <a:r>
              <a:rPr lang="en-US" altLang="zh-CN" dirty="0" smtClean="0"/>
              <a:t>blacktop/elasticsearch:7.4</a:t>
            </a:r>
          </a:p>
          <a:p>
            <a:pPr marL="0" indent="0">
              <a:buNone/>
            </a:pPr>
            <a:r>
              <a:rPr lang="zh-CN" altLang="en-US" dirty="0" smtClean="0"/>
              <a:t>下载好后改改</a:t>
            </a:r>
            <a:r>
              <a:rPr lang="en-US" altLang="zh-CN" dirty="0" smtClean="0"/>
              <a:t>tag</a:t>
            </a:r>
            <a:r>
              <a:rPr lang="zh-CN" altLang="en-US" dirty="0" smtClean="0"/>
              <a:t>，不然太长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docker</a:t>
            </a:r>
            <a:r>
              <a:rPr lang="en-US" altLang="zh-CN" dirty="0" smtClean="0"/>
              <a:t> tag blacktop/elasticsearch:7.4 es:74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688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</a:t>
            </a:r>
            <a:r>
              <a:rPr lang="zh-CN" altLang="en-US" dirty="0" smtClean="0"/>
              <a:t>全面的一个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hlinkClick r:id="rId2"/>
              </a:rPr>
              <a:t>看这</a:t>
            </a:r>
            <a:endParaRPr lang="en-US" altLang="zh-CN" dirty="0" smtClean="0">
              <a:hlinkClick r:id="rId2"/>
            </a:endParaRPr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github.com/blacktop/docker-elastic-stack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直接帮你把</a:t>
            </a:r>
            <a:r>
              <a:rPr lang="en-US" altLang="zh-CN" dirty="0" smtClean="0"/>
              <a:t>ELK</a:t>
            </a:r>
            <a:r>
              <a:rPr lang="zh-CN" altLang="en-US" dirty="0" smtClean="0"/>
              <a:t>都搞定了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docker</a:t>
            </a:r>
            <a:r>
              <a:rPr lang="en-US" altLang="zh-CN" dirty="0"/>
              <a:t> pull </a:t>
            </a:r>
            <a:r>
              <a:rPr lang="en-US" altLang="zh-CN" dirty="0" smtClean="0"/>
              <a:t>blacktop/elastic-stack:7.4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（课程里暂时不用）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166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err="1" smtClean="0"/>
              <a:t>elasticsearch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docker</a:t>
            </a:r>
            <a:r>
              <a:rPr lang="en-US" altLang="zh-CN" dirty="0"/>
              <a:t> run -d --name </a:t>
            </a:r>
            <a:r>
              <a:rPr lang="en-US" altLang="zh-CN" dirty="0" err="1" smtClean="0"/>
              <a:t>es</a:t>
            </a:r>
            <a:r>
              <a:rPr lang="en-US" altLang="zh-CN" dirty="0" smtClean="0"/>
              <a:t>  -</a:t>
            </a:r>
            <a:r>
              <a:rPr lang="en-US" altLang="zh-CN" dirty="0"/>
              <a:t>p 9200:9200 </a:t>
            </a:r>
            <a:r>
              <a:rPr lang="en-US" altLang="zh-CN" dirty="0" smtClean="0"/>
              <a:t>es:74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8069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kibana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这个地址：</a:t>
            </a:r>
            <a:endParaRPr lang="en-US" altLang="zh-CN" dirty="0" smtClean="0">
              <a:hlinkClick r:id="rId2"/>
            </a:endParaRPr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https://github.com/blacktop/docker-kibana-alpine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docker</a:t>
            </a:r>
            <a:r>
              <a:rPr lang="en-US" altLang="zh-CN" dirty="0"/>
              <a:t> pull </a:t>
            </a:r>
            <a:r>
              <a:rPr lang="en-US" altLang="zh-CN" dirty="0" smtClean="0"/>
              <a:t>blacktop/kibana:7.4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zh-CN" altLang="en-US" dirty="0" smtClean="0"/>
              <a:t>注意版本要一致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6418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</a:t>
            </a:r>
            <a:r>
              <a:rPr lang="zh-CN" altLang="en-US" dirty="0" smtClean="0"/>
              <a:t>客户端库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2"/>
              </a:rPr>
              <a:t>https://github.com/olivere/elastic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我们安装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</a:t>
            </a:r>
            <a:r>
              <a:rPr lang="en-US" altLang="zh-CN" dirty="0"/>
              <a:t>go get </a:t>
            </a:r>
            <a:r>
              <a:rPr lang="en-US" altLang="zh-CN" dirty="0" smtClean="0"/>
              <a:t>github.com/</a:t>
            </a:r>
            <a:r>
              <a:rPr lang="en-US" altLang="zh-CN" dirty="0" err="1" smtClean="0"/>
              <a:t>olivere</a:t>
            </a:r>
            <a:r>
              <a:rPr lang="en-US" altLang="zh-CN" dirty="0" smtClean="0"/>
              <a:t>/elastic/v7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注意：装之前一定要看下文档</a:t>
            </a:r>
            <a:r>
              <a:rPr lang="en-US" altLang="zh-CN" dirty="0" smtClean="0"/>
              <a:t>.</a:t>
            </a:r>
            <a:r>
              <a:rPr lang="zh-CN" altLang="en-US" dirty="0" smtClean="0"/>
              <a:t>万一安装地址和连接变了 这都是很正常的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91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第一个知识点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mapping:</a:t>
            </a:r>
          </a:p>
          <a:p>
            <a:pPr marL="0" indent="0">
              <a:buNone/>
            </a:pPr>
            <a:r>
              <a:rPr lang="en-US" altLang="zh-CN" dirty="0"/>
              <a:t>   mapping</a:t>
            </a:r>
            <a:r>
              <a:rPr lang="zh-CN" altLang="en-US" dirty="0"/>
              <a:t>映射类似于在数据库中定义表结构</a:t>
            </a:r>
            <a:r>
              <a:rPr lang="zh-CN" altLang="en-US" dirty="0" smtClean="0"/>
              <a:t>， 表里</a:t>
            </a:r>
            <a:r>
              <a:rPr lang="zh-CN" altLang="en-US" dirty="0"/>
              <a:t>面有哪些字段、字段是什么</a:t>
            </a:r>
            <a:r>
              <a:rPr lang="zh-CN" altLang="en-US" dirty="0" smtClean="0"/>
              <a:t>类型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官方文档：</a:t>
            </a:r>
            <a:r>
              <a:rPr lang="en-US" altLang="zh-CN" dirty="0">
                <a:hlinkClick r:id="rId2"/>
              </a:rPr>
              <a:t>https://www.elastic.co/guide/en/elasticsearch/reference/7.4/mapping.html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14964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9165</TotalTime>
  <Words>402</Words>
  <Application>Microsoft Office PowerPoint</Application>
  <PresentationFormat>自定义</PresentationFormat>
  <Paragraphs>105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Office 主题</vt:lpstr>
      <vt:lpstr>3_Office 主题​​</vt:lpstr>
      <vt:lpstr>PowerPoint 演示文稿</vt:lpstr>
      <vt:lpstr> </vt:lpstr>
      <vt:lpstr>本课程适合</vt:lpstr>
      <vt:lpstr>环境部署</vt:lpstr>
      <vt:lpstr>更全面的一个</vt:lpstr>
      <vt:lpstr>启动elasticsearch</vt:lpstr>
      <vt:lpstr>安装kibana</vt:lpstr>
      <vt:lpstr>go客户端库</vt:lpstr>
      <vt:lpstr>第一个知识点</vt:lpstr>
      <vt:lpstr>举个栗子</vt:lpstr>
      <vt:lpstr>创建</vt:lpstr>
      <vt:lpstr>数字类</vt:lpstr>
      <vt:lpstr>使用PostMan创建</vt:lpstr>
      <vt:lpstr>使用PostMan查看</vt:lpstr>
      <vt:lpstr>客户端代码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1107</cp:revision>
  <dcterms:created xsi:type="dcterms:W3CDTF">2016-05-22T15:40:23Z</dcterms:created>
  <dcterms:modified xsi:type="dcterms:W3CDTF">2019-10-23T16:46:50Z</dcterms:modified>
</cp:coreProperties>
</file>