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314" r:id="rId3"/>
    <p:sldId id="315" r:id="rId4"/>
    <p:sldId id="317" r:id="rId5"/>
    <p:sldId id="316" r:id="rId6"/>
    <p:sldId id="318" r:id="rId7"/>
    <p:sldId id="319" r:id="rId8"/>
    <p:sldId id="320" r:id="rId9"/>
    <p:sldId id="32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cl/elasticsearch-analysis-ik/rele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全文检索</a:t>
            </a:r>
            <a:r>
              <a:rPr lang="en-US" altLang="zh-CN" sz="3600" dirty="0" smtClean="0"/>
              <a:t>(1):match</a:t>
            </a:r>
            <a:r>
              <a:rPr lang="zh-CN" altLang="en-US" sz="3600" dirty="0" smtClean="0"/>
              <a:t>的初步</a:t>
            </a:r>
            <a:r>
              <a:rPr lang="zh-CN" altLang="en-US" sz="3600" smtClean="0"/>
              <a:t>使用、中文分词器安装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先看下下面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GET /books/_search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"query":{</a:t>
            </a:r>
          </a:p>
          <a:p>
            <a:pPr marL="0" indent="0">
              <a:buNone/>
            </a:pPr>
            <a:r>
              <a:rPr lang="en-US" altLang="zh-CN" dirty="0"/>
              <a:t>	  "match": {</a:t>
            </a:r>
          </a:p>
          <a:p>
            <a:pPr marL="0" indent="0">
              <a:buNone/>
            </a:pPr>
            <a:r>
              <a:rPr lang="en-US" altLang="zh-CN" dirty="0"/>
              <a:t>	    "</a:t>
            </a:r>
            <a:r>
              <a:rPr lang="en-US" altLang="zh-CN" dirty="0" err="1"/>
              <a:t>BookName</a:t>
            </a:r>
            <a:r>
              <a:rPr lang="en-US" altLang="zh-CN" dirty="0"/>
              <a:t>": "</a:t>
            </a:r>
            <a:r>
              <a:rPr lang="zh-CN" altLang="en-US" dirty="0"/>
              <a:t>程序教程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	  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2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POST _analyze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"analyzer": "standard",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"text" : </a:t>
            </a:r>
            <a:r>
              <a:rPr lang="en-US" altLang="zh-CN" dirty="0"/>
              <a:t>"</a:t>
            </a:r>
            <a:r>
              <a:rPr lang="zh-CN" altLang="en-US" dirty="0" smtClean="0"/>
              <a:t>程序教程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这里我们要了解</a:t>
            </a:r>
            <a:r>
              <a:rPr lang="en-US" altLang="zh-CN" dirty="0" smtClean="0"/>
              <a:t>ES</a:t>
            </a:r>
            <a:r>
              <a:rPr lang="zh-CN" altLang="en-US" dirty="0" smtClean="0"/>
              <a:t>内部有一些分析器（分析器由：分词器和过滤器组成）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</a:t>
            </a:r>
            <a:r>
              <a:rPr lang="zh-CN" altLang="en-US" dirty="0"/>
              <a:t>最常用</a:t>
            </a:r>
            <a:r>
              <a:rPr lang="zh-CN" altLang="en-US" dirty="0" smtClean="0"/>
              <a:t>的是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标准分析器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9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今天我们要下载个中文分析器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到这里下载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github.com/medcl/elasticsearch-analysis-ik/releases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（你的</a:t>
            </a:r>
            <a:r>
              <a:rPr lang="en-US" altLang="zh-CN" dirty="0" smtClean="0"/>
              <a:t>ES</a:t>
            </a:r>
            <a:r>
              <a:rPr lang="zh-CN" altLang="en-US" dirty="0" smtClean="0"/>
              <a:t>啥版本，对应的</a:t>
            </a:r>
            <a:r>
              <a:rPr lang="en-US" altLang="zh-CN" dirty="0" smtClean="0"/>
              <a:t>IK</a:t>
            </a:r>
            <a:r>
              <a:rPr lang="zh-CN" altLang="en-US" dirty="0" smtClean="0"/>
              <a:t>分析器也是啥版本，必须）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06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接下来我们要把容器之前的内容拷贝出来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等下我们需要重新创建容器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、创建一个文件夹，譬如叫做</a:t>
            </a:r>
            <a:r>
              <a:rPr lang="en-US" altLang="zh-CN" dirty="0" smtClean="0"/>
              <a:t>es74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、拷贝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en-US" altLang="zh-CN" dirty="0" err="1"/>
              <a:t>es</a:t>
            </a:r>
            <a:r>
              <a:rPr lang="en-US" altLang="zh-CN" dirty="0"/>
              <a:t>:/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elasticsearch</a:t>
            </a:r>
            <a:r>
              <a:rPr lang="en-US" altLang="zh-CN" dirty="0"/>
              <a:t> /home/</a:t>
            </a:r>
            <a:r>
              <a:rPr lang="en-US" altLang="zh-CN" dirty="0" err="1"/>
              <a:t>shenyi</a:t>
            </a:r>
            <a:r>
              <a:rPr lang="en-US" altLang="zh-CN" dirty="0"/>
              <a:t>/es74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4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把刚才下载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分词器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解压后拷贝到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shenyi</a:t>
            </a:r>
            <a:r>
              <a:rPr lang="en-US" altLang="zh-CN" dirty="0" smtClean="0"/>
              <a:t>/es74/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/plugins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文件夹名譬如叫做</a:t>
            </a:r>
            <a:r>
              <a:rPr lang="en-US" altLang="zh-CN" dirty="0" err="1" smtClean="0"/>
              <a:t>ik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，把刚才的内容拷贝进去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26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重新创建容器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stop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重新启动容器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run -d --name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 \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-v /home/</a:t>
            </a:r>
            <a:r>
              <a:rPr lang="en-US" altLang="zh-CN" dirty="0" err="1" smtClean="0"/>
              <a:t>shenyi</a:t>
            </a:r>
            <a:r>
              <a:rPr lang="en-US" altLang="zh-CN" dirty="0" smtClean="0"/>
              <a:t>/es74/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: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en-US" altLang="zh-CN" dirty="0" smtClean="0"/>
              <a:t> \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-p 9200:9200 es:74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91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测试一番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POST  _analyze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"analyzer": "</a:t>
            </a:r>
            <a:r>
              <a:rPr lang="en-US" altLang="zh-CN" dirty="0" err="1"/>
              <a:t>ik_smart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"text" : "</a:t>
            </a:r>
            <a:r>
              <a:rPr lang="zh-CN" altLang="en-US" dirty="0"/>
              <a:t>程序教程</a:t>
            </a:r>
            <a:r>
              <a:rPr lang="en-US" altLang="zh-CN" dirty="0"/>
              <a:t>java"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ik</a:t>
            </a:r>
            <a:r>
              <a:rPr lang="zh-CN" altLang="en-US" dirty="0" smtClean="0"/>
              <a:t>分析器 有两个 </a:t>
            </a:r>
            <a:r>
              <a:rPr lang="en-US" altLang="zh-CN" dirty="0" err="1" smtClean="0"/>
              <a:t>ik_smart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ik_max_word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后者颗粒度更细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015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10889</TotalTime>
  <Words>255</Words>
  <Application>Microsoft Office PowerPoint</Application>
  <PresentationFormat>自定义</PresentationFormat>
  <Paragraphs>57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 </vt:lpstr>
      <vt:lpstr>先看下下面</vt:lpstr>
      <vt:lpstr>分析器</vt:lpstr>
      <vt:lpstr>今天我们要下载个中文分析器</vt:lpstr>
      <vt:lpstr>接下来我们要把容器之前的内容拷贝出来 </vt:lpstr>
      <vt:lpstr>把刚才下载ik分词器</vt:lpstr>
      <vt:lpstr>重新创建容器</vt:lpstr>
      <vt:lpstr>测试一番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1226</cp:revision>
  <dcterms:created xsi:type="dcterms:W3CDTF">2016-05-22T15:40:23Z</dcterms:created>
  <dcterms:modified xsi:type="dcterms:W3CDTF">2020-01-15T17:16:39Z</dcterms:modified>
</cp:coreProperties>
</file>