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8"/>
  </p:notesMasterIdLst>
  <p:sldIdLst>
    <p:sldId id="314" r:id="rId3"/>
    <p:sldId id="315" r:id="rId4"/>
    <p:sldId id="317" r:id="rId5"/>
    <p:sldId id="316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全文检索</a:t>
            </a:r>
            <a:r>
              <a:rPr lang="en-US" altLang="zh-CN" sz="3600" dirty="0" smtClean="0"/>
              <a:t>(2):</a:t>
            </a:r>
            <a:r>
              <a:rPr lang="zh-CN" altLang="en-US" sz="3600" dirty="0" smtClean="0"/>
              <a:t>高亮搜索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mapping</a:t>
            </a:r>
            <a:r>
              <a:rPr lang="zh-CN" altLang="en-US" sz="3600" dirty="0" smtClean="0"/>
              <a:t>设置</a:t>
            </a:r>
            <a:r>
              <a:rPr lang="en-US" altLang="zh-CN" sz="3600" dirty="0" smtClean="0"/>
              <a:t>IK</a:t>
            </a:r>
            <a:r>
              <a:rPr lang="zh-CN" altLang="en-US" sz="3600" dirty="0" smtClean="0"/>
              <a:t>分析器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我们安装了</a:t>
            </a:r>
            <a:r>
              <a:rPr lang="en-US" altLang="zh-CN" dirty="0" smtClean="0"/>
              <a:t>IK</a:t>
            </a:r>
            <a:r>
              <a:rPr lang="zh-CN" altLang="en-US" dirty="0" smtClean="0"/>
              <a:t>中文分析器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并做</a:t>
            </a:r>
            <a:r>
              <a:rPr lang="zh-CN" altLang="en-US" dirty="0" smtClean="0"/>
              <a:t>了测试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POST  _analyze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"analyzer": "</a:t>
            </a:r>
            <a:r>
              <a:rPr lang="en-US" altLang="zh-CN" dirty="0" err="1"/>
              <a:t>ik_smart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"text" : "</a:t>
            </a:r>
            <a:r>
              <a:rPr lang="zh-CN" altLang="en-US" dirty="0"/>
              <a:t>程序教程</a:t>
            </a:r>
            <a:r>
              <a:rPr lang="en-US" altLang="zh-CN" dirty="0"/>
              <a:t>java"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28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我们先说下高亮搜索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所谓的高亮：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zh-CN" altLang="en-US" i="1" dirty="0" smtClean="0"/>
              <a:t>高亮</a:t>
            </a:r>
            <a:r>
              <a:rPr lang="zh-CN" altLang="en-US" dirty="0"/>
              <a:t> </a:t>
            </a:r>
            <a:r>
              <a:rPr lang="zh-CN" altLang="en-US" dirty="0" smtClean="0"/>
              <a:t>显示部分</a:t>
            </a:r>
            <a:r>
              <a:rPr lang="zh-CN" altLang="en-US" dirty="0"/>
              <a:t>文本</a:t>
            </a:r>
            <a:r>
              <a:rPr lang="zh-CN" altLang="en-US" dirty="0">
                <a:solidFill>
                  <a:srgbClr val="FF0000"/>
                </a:solidFill>
              </a:rPr>
              <a:t>片段</a:t>
            </a:r>
            <a:r>
              <a:rPr lang="zh-CN" altLang="en-US" dirty="0"/>
              <a:t>，以便让用户知道为何该文档符合查询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我们加入：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"</a:t>
            </a:r>
            <a:r>
              <a:rPr lang="en-US" altLang="zh-CN" dirty="0"/>
              <a:t>highlight" : {</a:t>
            </a:r>
          </a:p>
          <a:p>
            <a:pPr marL="0" indent="0">
              <a:buNone/>
            </a:pPr>
            <a:r>
              <a:rPr lang="en-US" altLang="zh-CN" dirty="0"/>
              <a:t>        "</a:t>
            </a:r>
            <a:r>
              <a:rPr lang="en-US" altLang="zh-CN" dirty="0" err="1"/>
              <a:t>pre_tags</a:t>
            </a:r>
            <a:r>
              <a:rPr lang="en-US" altLang="zh-CN" dirty="0"/>
              <a:t>" : ["&lt;tag1&gt;"],</a:t>
            </a:r>
          </a:p>
          <a:p>
            <a:pPr marL="0" indent="0">
              <a:buNone/>
            </a:pPr>
            <a:r>
              <a:rPr lang="en-US" altLang="zh-CN" dirty="0"/>
              <a:t>        "</a:t>
            </a:r>
            <a:r>
              <a:rPr lang="en-US" altLang="zh-CN" dirty="0" err="1"/>
              <a:t>post_tags</a:t>
            </a:r>
            <a:r>
              <a:rPr lang="en-US" altLang="zh-CN" dirty="0"/>
              <a:t>" : ["&lt;/tag1&gt;"],</a:t>
            </a:r>
          </a:p>
          <a:p>
            <a:pPr marL="0" indent="0">
              <a:buNone/>
            </a:pPr>
            <a:r>
              <a:rPr lang="en-US" altLang="zh-CN" dirty="0"/>
              <a:t>        "fields" : {</a:t>
            </a:r>
          </a:p>
          <a:p>
            <a:pPr marL="0" indent="0">
              <a:buNone/>
            </a:pPr>
            <a:r>
              <a:rPr lang="en-US" altLang="zh-CN" dirty="0"/>
              <a:t>            "</a:t>
            </a:r>
            <a:r>
              <a:rPr lang="en-US" altLang="zh-CN" dirty="0" err="1"/>
              <a:t>BookName</a:t>
            </a:r>
            <a:r>
              <a:rPr lang="en-US" altLang="zh-CN" dirty="0"/>
              <a:t>" : {}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sz="3300" dirty="0"/>
              <a:t>  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90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因此重新定义</a:t>
            </a:r>
            <a:r>
              <a:rPr lang="en-US" altLang="zh-CN" dirty="0" smtClean="0"/>
              <a:t>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 PUT /books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"mappings": {</a:t>
            </a:r>
          </a:p>
          <a:p>
            <a:pPr marL="0" indent="0">
              <a:buNone/>
            </a:pPr>
            <a:r>
              <a:rPr lang="en-US" altLang="zh-CN" dirty="0"/>
              <a:t>    "properties": {</a:t>
            </a:r>
          </a:p>
          <a:p>
            <a:pPr marL="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BookID</a:t>
            </a:r>
            <a:r>
              <a:rPr lang="en-US" altLang="zh-CN" dirty="0"/>
              <a:t>":    { "type": "integer" },</a:t>
            </a:r>
          </a:p>
          <a:p>
            <a:pPr marL="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BookName</a:t>
            </a:r>
            <a:r>
              <a:rPr lang="en-US" altLang="zh-CN" dirty="0"/>
              <a:t>":    { "type": "</a:t>
            </a:r>
            <a:r>
              <a:rPr lang="en-US" altLang="zh-CN" dirty="0" err="1"/>
              <a:t>text","analyzer</a:t>
            </a:r>
            <a:r>
              <a:rPr lang="en-US" altLang="zh-CN" dirty="0"/>
              <a:t>": "ik_max_word","</a:t>
            </a:r>
            <a:r>
              <a:rPr lang="en-US" altLang="zh-CN" dirty="0" err="1"/>
              <a:t>search_analyzer</a:t>
            </a:r>
            <a:r>
              <a:rPr lang="en-US" altLang="zh-CN" dirty="0"/>
              <a:t>": "</a:t>
            </a:r>
            <a:r>
              <a:rPr lang="en-US" altLang="zh-CN" dirty="0" err="1"/>
              <a:t>ik_smart</a:t>
            </a:r>
            <a:r>
              <a:rPr lang="en-US" altLang="zh-CN" dirty="0"/>
              <a:t>" },  </a:t>
            </a:r>
          </a:p>
          <a:p>
            <a:pPr marL="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BookIntr</a:t>
            </a:r>
            <a:r>
              <a:rPr lang="en-US" altLang="zh-CN" dirty="0"/>
              <a:t>":  { "type": "text" ,"analyzer": "ik_max_word","</a:t>
            </a:r>
            <a:r>
              <a:rPr lang="en-US" altLang="zh-CN" dirty="0" err="1"/>
              <a:t>search_analyzer</a:t>
            </a:r>
            <a:r>
              <a:rPr lang="en-US" altLang="zh-CN" dirty="0"/>
              <a:t>": "</a:t>
            </a:r>
            <a:r>
              <a:rPr lang="en-US" altLang="zh-CN" dirty="0" err="1"/>
              <a:t>ik_smart</a:t>
            </a:r>
            <a:r>
              <a:rPr lang="en-US" altLang="zh-CN" dirty="0"/>
              <a:t>" }, </a:t>
            </a:r>
          </a:p>
          <a:p>
            <a:pPr marL="0" indent="0">
              <a:buNone/>
            </a:pPr>
            <a:r>
              <a:rPr lang="en-US" altLang="zh-CN" dirty="0"/>
              <a:t>      "BookPrice1":   { "type": "float"},  </a:t>
            </a:r>
          </a:p>
          <a:p>
            <a:pPr marL="0" indent="0">
              <a:buNone/>
            </a:pPr>
            <a:r>
              <a:rPr lang="en-US" altLang="zh-CN" dirty="0"/>
              <a:t>      "BookPrice2":   { "type": "float"},  </a:t>
            </a:r>
          </a:p>
          <a:p>
            <a:pPr marL="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BookAuthor</a:t>
            </a:r>
            <a:r>
              <a:rPr lang="en-US" altLang="zh-CN" dirty="0"/>
              <a:t>":   { "type": "keyword"},</a:t>
            </a:r>
          </a:p>
          <a:p>
            <a:pPr marL="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BookPress</a:t>
            </a:r>
            <a:r>
              <a:rPr lang="en-US" altLang="zh-CN" dirty="0"/>
              <a:t>":   { "type": "keyword"},</a:t>
            </a:r>
          </a:p>
          <a:p>
            <a:pPr marL="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BookDate</a:t>
            </a:r>
            <a:r>
              <a:rPr lang="en-US" altLang="zh-CN" dirty="0"/>
              <a:t>":   { "type": "date"},</a:t>
            </a:r>
          </a:p>
          <a:p>
            <a:pPr marL="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BookKind</a:t>
            </a:r>
            <a:r>
              <a:rPr lang="en-US" altLang="zh-CN" dirty="0"/>
              <a:t>":   { "type": "integer"}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06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11006</TotalTime>
  <Words>223</Words>
  <Application>Microsoft Office PowerPoint</Application>
  <PresentationFormat>自定义</PresentationFormat>
  <Paragraphs>44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3_Office 主题​​</vt:lpstr>
      <vt:lpstr> </vt:lpstr>
      <vt:lpstr>上节课</vt:lpstr>
      <vt:lpstr>我们先说下高亮搜索</vt:lpstr>
      <vt:lpstr>因此重新定义mapping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1235</cp:revision>
  <dcterms:created xsi:type="dcterms:W3CDTF">2016-05-22T15:40:23Z</dcterms:created>
  <dcterms:modified xsi:type="dcterms:W3CDTF">2020-01-16T09:02:04Z</dcterms:modified>
</cp:coreProperties>
</file>