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14" r:id="rId3"/>
    <p:sldId id="315" r:id="rId4"/>
    <p:sldId id="317" r:id="rId5"/>
    <p:sldId id="316" r:id="rId6"/>
    <p:sldId id="318" r:id="rId7"/>
    <p:sldId id="319" r:id="rId8"/>
    <p:sldId id="32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tthink.com/course/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场景练习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引入</a:t>
            </a:r>
            <a:r>
              <a:rPr lang="en-US" altLang="zh-CN" sz="3600" dirty="0" err="1" smtClean="0"/>
              <a:t>vue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elementui</a:t>
            </a:r>
            <a:r>
              <a:rPr lang="zh-CN" altLang="en-US" sz="3600" dirty="0" smtClean="0"/>
              <a:t>、简单查询界面、折叠功能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vue</a:t>
            </a:r>
            <a:r>
              <a:rPr lang="zh-CN" altLang="en-US" dirty="0"/>
              <a:t>大家</a:t>
            </a:r>
            <a:r>
              <a:rPr lang="zh-CN" altLang="en-US" dirty="0" smtClean="0"/>
              <a:t>可看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http://www.jtthink.com/course/71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44" y="2540086"/>
            <a:ext cx="40957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7805" y="2903838"/>
            <a:ext cx="3867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、大家可以选择自己喜欢的前端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、如果不会前端，请依葫芦画瓢即可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本课程不是前端课程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支持文件服务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router.StaticFS</a:t>
            </a:r>
            <a:r>
              <a:rPr lang="en-US" altLang="zh-CN" dirty="0"/>
              <a:t>("/</a:t>
            </a:r>
            <a:r>
              <a:rPr lang="en-US" altLang="zh-CN" dirty="0" err="1"/>
              <a:t>ui</a:t>
            </a:r>
            <a:r>
              <a:rPr lang="en-US" altLang="zh-CN" dirty="0"/>
              <a:t>", </a:t>
            </a:r>
            <a:r>
              <a:rPr lang="en-US" altLang="zh-CN" dirty="0" err="1"/>
              <a:t>http.Dir</a:t>
            </a:r>
            <a:r>
              <a:rPr lang="en-US" altLang="zh-CN" dirty="0"/>
              <a:t>("./</a:t>
            </a:r>
            <a:r>
              <a:rPr lang="en-US" altLang="zh-CN" dirty="0" err="1"/>
              <a:t>htmls</a:t>
            </a:r>
            <a:r>
              <a:rPr lang="en-US" altLang="zh-CN" dirty="0" smtClean="0"/>
              <a:t>"))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具体听视频说明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今天要做的是取出所有出版社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这种功能也可以做成静态的。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但是为了演示</a:t>
            </a:r>
            <a:r>
              <a:rPr lang="en-US" altLang="zh-CN" dirty="0" smtClean="0"/>
              <a:t>ES</a:t>
            </a:r>
            <a:r>
              <a:rPr lang="zh-CN" altLang="en-US" dirty="0" smtClean="0"/>
              <a:t>功能，就做成动态的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6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GET /books/_search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"_source": ["</a:t>
            </a:r>
            <a:r>
              <a:rPr lang="en-US" altLang="zh-CN" dirty="0" err="1"/>
              <a:t>BookPress</a:t>
            </a:r>
            <a:r>
              <a:rPr lang="en-US" altLang="zh-CN" dirty="0"/>
              <a:t>"]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这并不符合要求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这好比执行了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book_press</a:t>
            </a:r>
            <a:r>
              <a:rPr lang="en-US" altLang="zh-CN" dirty="0"/>
              <a:t> from books limit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GET /books/_search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"_source": ["</a:t>
            </a:r>
            <a:r>
              <a:rPr lang="en-US" altLang="zh-CN" dirty="0" err="1"/>
              <a:t>BookPress</a:t>
            </a:r>
            <a:r>
              <a:rPr lang="en-US" altLang="zh-CN" dirty="0"/>
              <a:t>"]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这并不符合要求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这好比执行了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book_press</a:t>
            </a:r>
            <a:r>
              <a:rPr lang="en-US" altLang="zh-CN" dirty="0"/>
              <a:t> from books limit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5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折叠功能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GET /books/_search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"_source</a:t>
            </a:r>
            <a:r>
              <a:rPr lang="en-US" altLang="zh-CN" dirty="0" smtClean="0"/>
              <a:t>":"",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"collapse": {</a:t>
            </a:r>
          </a:p>
          <a:p>
            <a:pPr marL="0" indent="0">
              <a:buNone/>
            </a:pPr>
            <a:r>
              <a:rPr lang="en-US" altLang="zh-CN" dirty="0"/>
              <a:t>    "field": "</a:t>
            </a:r>
            <a:r>
              <a:rPr lang="en-US" altLang="zh-CN" dirty="0" err="1"/>
              <a:t>BookPress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},</a:t>
            </a:r>
          </a:p>
          <a:p>
            <a:pPr marL="0" indent="0">
              <a:buNone/>
            </a:pPr>
            <a:r>
              <a:rPr lang="en-US" altLang="zh-CN" dirty="0"/>
              <a:t>  "size": 10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4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200</Words>
  <Application>Microsoft Office PowerPoint</Application>
  <PresentationFormat>自定义</PresentationFormat>
  <Paragraphs>50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 </vt:lpstr>
      <vt:lpstr>关于vue大家可看</vt:lpstr>
      <vt:lpstr>支持文件服务</vt:lpstr>
      <vt:lpstr>今天要做的是取出所有出版社</vt:lpstr>
      <vt:lpstr>原始JSON</vt:lpstr>
      <vt:lpstr>distinct</vt:lpstr>
      <vt:lpstr>折叠功能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1251</cp:revision>
  <dcterms:created xsi:type="dcterms:W3CDTF">2016-05-22T15:40:23Z</dcterms:created>
  <dcterms:modified xsi:type="dcterms:W3CDTF">2020-01-28T12:44:06Z</dcterms:modified>
</cp:coreProperties>
</file>