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6"/>
  </p:notesMasterIdLst>
  <p:sldIdLst>
    <p:sldId id="314" r:id="rId3"/>
    <p:sldId id="317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无脑取</a:t>
            </a:r>
            <a:r>
              <a:rPr lang="en-US" altLang="zh-CN" sz="3600" dirty="0" smtClean="0"/>
              <a:t>”</a:t>
            </a:r>
            <a:r>
              <a:rPr lang="zh-CN" altLang="en-US" sz="3600" dirty="0" smtClean="0"/>
              <a:t>出版社列表</a:t>
            </a:r>
            <a:r>
              <a:rPr lang="en-US" altLang="zh-CN" sz="3600" dirty="0" smtClean="0"/>
              <a:t>”</a:t>
            </a:r>
            <a:r>
              <a:rPr lang="zh-CN" altLang="en-US" sz="3600" dirty="0" smtClean="0"/>
              <a:t>作为搜索条件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MapFiledsToSlice</a:t>
            </a:r>
            <a:r>
              <a:rPr lang="en-US" altLang="zh-CN" dirty="0"/>
              <a:t>(</a:t>
            </a:r>
            <a:r>
              <a:rPr lang="en-US" altLang="zh-CN" dirty="0" err="1"/>
              <a:t>rsp</a:t>
            </a:r>
            <a:r>
              <a:rPr lang="en-US" altLang="zh-CN" dirty="0"/>
              <a:t> *</a:t>
            </a:r>
            <a:r>
              <a:rPr lang="en-US" altLang="zh-CN" dirty="0" err="1"/>
              <a:t>elastic.SearchResult,key</a:t>
            </a:r>
            <a:r>
              <a:rPr lang="en-US" altLang="zh-CN" dirty="0"/>
              <a:t> string) []interface{}   {</a:t>
            </a:r>
          </a:p>
          <a:p>
            <a:pPr marL="0" indent="0">
              <a:buNone/>
            </a:pPr>
            <a:r>
              <a:rPr lang="en-US" altLang="zh-CN" dirty="0"/>
              <a:t>	ret:=make([]interface{},0)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 _,hit:=range </a:t>
            </a:r>
            <a:r>
              <a:rPr lang="en-US" altLang="zh-CN" dirty="0" err="1"/>
              <a:t>rsp.Hits.Hits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ret=append(</a:t>
            </a:r>
            <a:r>
              <a:rPr lang="en-US" altLang="zh-CN" dirty="0" err="1"/>
              <a:t>ret,hit.Fields</a:t>
            </a:r>
            <a:r>
              <a:rPr lang="en-US" altLang="zh-CN" dirty="0"/>
              <a:t>[key].([]interface{})[0])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ret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11319</TotalTime>
  <Words>38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3_Office 主题​​</vt:lpstr>
      <vt:lpstr> </vt:lpstr>
      <vt:lpstr>辅助函数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1256</cp:revision>
  <dcterms:created xsi:type="dcterms:W3CDTF">2016-05-22T15:40:23Z</dcterms:created>
  <dcterms:modified xsi:type="dcterms:W3CDTF">2020-01-28T14:36:44Z</dcterms:modified>
</cp:coreProperties>
</file>