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314" r:id="rId3"/>
    <p:sldId id="317" r:id="rId4"/>
    <p:sldId id="319" r:id="rId5"/>
    <p:sldId id="318" r:id="rId6"/>
    <p:sldId id="320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复习</a:t>
            </a:r>
            <a:r>
              <a:rPr lang="zh-CN" altLang="en-US" sz="3600" dirty="0" smtClean="0"/>
              <a:t>课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按标题全文检索、加载搜索商品列表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单条件</a:t>
            </a:r>
            <a:r>
              <a:rPr lang="en-US" altLang="zh-CN" sz="3600" dirty="0" smtClean="0"/>
              <a:t>)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之前我们已经写过</a:t>
            </a:r>
            <a:r>
              <a:rPr lang="en-US" altLang="zh-CN" dirty="0" smtClean="0"/>
              <a:t>JSON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20" y="1629547"/>
            <a:ext cx="6761463" cy="442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90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首先我们要弄个搜索条件模型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SearchModel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BookName</a:t>
            </a:r>
            <a:r>
              <a:rPr lang="en-US" altLang="zh-CN" dirty="0"/>
              <a:t> string `</a:t>
            </a:r>
            <a:r>
              <a:rPr lang="en-US" altLang="zh-CN" dirty="0" err="1"/>
              <a:t>json</a:t>
            </a:r>
            <a:r>
              <a:rPr lang="en-US" altLang="zh-CN" dirty="0"/>
              <a:t>:"</a:t>
            </a:r>
            <a:r>
              <a:rPr lang="en-US" altLang="zh-CN" dirty="0" err="1"/>
              <a:t>book_name</a:t>
            </a:r>
            <a:r>
              <a:rPr lang="en-US" altLang="zh-CN" dirty="0"/>
              <a:t>"`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NewSearchModel</a:t>
            </a:r>
            <a:r>
              <a:rPr lang="en-US" altLang="zh-CN" dirty="0"/>
              <a:t>() *</a:t>
            </a:r>
            <a:r>
              <a:rPr lang="en-US" altLang="zh-CN" dirty="0" err="1"/>
              <a:t>SearchModel</a:t>
            </a:r>
            <a:r>
              <a:rPr lang="en-US" altLang="zh-CN" dirty="0"/>
              <a:t>  {</a:t>
            </a:r>
          </a:p>
          <a:p>
            <a:pPr marL="0" indent="0">
              <a:buNone/>
            </a:pPr>
            <a:r>
              <a:rPr lang="en-US" altLang="zh-CN" dirty="0"/>
              <a:t>	return &amp;</a:t>
            </a:r>
            <a:r>
              <a:rPr lang="en-US" altLang="zh-CN" dirty="0" err="1"/>
              <a:t>SearchModel</a:t>
            </a:r>
            <a:r>
              <a:rPr lang="en-US" altLang="zh-CN" dirty="0"/>
              <a:t>{}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64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sm</a:t>
            </a:r>
            <a:r>
              <a:rPr lang="en-US" altLang="zh-CN" dirty="0"/>
              <a:t>:=</a:t>
            </a:r>
            <a:r>
              <a:rPr lang="en-US" altLang="zh-CN" dirty="0" err="1"/>
              <a:t>Models.NewSearchModel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	err:=</a:t>
            </a:r>
            <a:r>
              <a:rPr lang="en-US" altLang="zh-CN" dirty="0" err="1"/>
              <a:t>ctx.BindJSON</a:t>
            </a:r>
            <a:r>
              <a:rPr lang="en-US" altLang="zh-CN" dirty="0"/>
              <a:t>(&amp;</a:t>
            </a:r>
            <a:r>
              <a:rPr lang="en-US" altLang="zh-CN" dirty="0" err="1"/>
              <a:t>sm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if err!=nil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ctx.JSON</a:t>
            </a:r>
            <a:r>
              <a:rPr lang="en-US" altLang="zh-CN" dirty="0"/>
              <a:t>(500, </a:t>
            </a:r>
            <a:r>
              <a:rPr lang="en-US" altLang="zh-CN" dirty="0" err="1"/>
              <a:t>gin.H</a:t>
            </a:r>
            <a:r>
              <a:rPr lang="en-US" altLang="zh-CN" dirty="0"/>
              <a:t>{"error": err})</a:t>
            </a:r>
          </a:p>
          <a:p>
            <a:pPr marL="0" indent="0">
              <a:buNone/>
            </a:pPr>
            <a:r>
              <a:rPr lang="en-US" altLang="zh-CN" dirty="0"/>
              <a:t>		return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machQuery</a:t>
            </a:r>
            <a:r>
              <a:rPr lang="en-US" altLang="zh-CN" dirty="0"/>
              <a:t>:=</a:t>
            </a:r>
            <a:r>
              <a:rPr lang="en-US" altLang="zh-CN" dirty="0" err="1"/>
              <a:t>elastic.NewMatchQuery</a:t>
            </a:r>
            <a:r>
              <a:rPr lang="en-US" altLang="zh-CN" dirty="0"/>
              <a:t>("</a:t>
            </a:r>
            <a:r>
              <a:rPr lang="en-US" altLang="zh-CN" dirty="0" err="1"/>
              <a:t>BookName</a:t>
            </a:r>
            <a:r>
              <a:rPr lang="en-US" altLang="zh-CN" dirty="0"/>
              <a:t>",</a:t>
            </a:r>
            <a:r>
              <a:rPr lang="en-US" altLang="zh-CN" dirty="0" err="1"/>
              <a:t>sm.BookName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rsp,err</a:t>
            </a:r>
            <a:r>
              <a:rPr lang="en-US" altLang="zh-CN" dirty="0"/>
              <a:t>:=</a:t>
            </a:r>
            <a:r>
              <a:rPr lang="en-US" altLang="zh-CN" dirty="0" err="1"/>
              <a:t>AppInit.GetEsClient</a:t>
            </a:r>
            <a:r>
              <a:rPr lang="en-US" altLang="zh-CN" dirty="0"/>
              <a:t>().Search().Query(</a:t>
            </a:r>
            <a:r>
              <a:rPr lang="en-US" altLang="zh-CN" dirty="0" err="1"/>
              <a:t>machQuery</a:t>
            </a:r>
            <a:r>
              <a:rPr lang="en-US" altLang="zh-CN" dirty="0"/>
              <a:t>).</a:t>
            </a:r>
          </a:p>
          <a:p>
            <a:pPr marL="0" indent="0">
              <a:buNone/>
            </a:pPr>
            <a:r>
              <a:rPr lang="en-US" altLang="zh-CN" dirty="0"/>
              <a:t>		Index("books").Do(</a:t>
            </a:r>
            <a:r>
              <a:rPr lang="en-US" altLang="zh-CN" dirty="0" err="1"/>
              <a:t>ctx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if err!=nil{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ctx.JSON</a:t>
            </a:r>
            <a:r>
              <a:rPr lang="en-US" altLang="zh-CN" dirty="0"/>
              <a:t>(500,gin.H{"</a:t>
            </a:r>
            <a:r>
              <a:rPr lang="en-US" altLang="zh-CN" dirty="0" err="1"/>
              <a:t>error":err</a:t>
            </a:r>
            <a:r>
              <a:rPr lang="en-US" altLang="zh-CN" dirty="0"/>
              <a:t>})</a:t>
            </a:r>
          </a:p>
          <a:p>
            <a:pPr marL="0" indent="0">
              <a:buNone/>
            </a:pPr>
            <a:r>
              <a:rPr lang="en-US" altLang="zh-CN" dirty="0"/>
              <a:t>	}else{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ctx.JSON</a:t>
            </a:r>
            <a:r>
              <a:rPr lang="en-US" altLang="zh-CN" dirty="0"/>
              <a:t>(200,gin.H{"result":</a:t>
            </a:r>
            <a:r>
              <a:rPr lang="en-US" altLang="zh-CN" dirty="0" err="1"/>
              <a:t>MapToBooks</a:t>
            </a:r>
            <a:r>
              <a:rPr lang="en-US" altLang="zh-CN" dirty="0"/>
              <a:t>(</a:t>
            </a:r>
            <a:r>
              <a:rPr lang="en-US" altLang="zh-CN" dirty="0" err="1"/>
              <a:t>rsp</a:t>
            </a:r>
            <a:r>
              <a:rPr lang="en-US" altLang="zh-CN" dirty="0"/>
              <a:t>)})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28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sm</a:t>
            </a:r>
            <a:r>
              <a:rPr lang="en-US" altLang="zh-CN" dirty="0"/>
              <a:t>:=</a:t>
            </a:r>
            <a:r>
              <a:rPr lang="en-US" altLang="zh-CN" dirty="0" err="1"/>
              <a:t>Models.NewSearchModel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	err:=</a:t>
            </a:r>
            <a:r>
              <a:rPr lang="en-US" altLang="zh-CN" dirty="0" err="1"/>
              <a:t>ctx.BindJSON</a:t>
            </a:r>
            <a:r>
              <a:rPr lang="en-US" altLang="zh-CN" dirty="0"/>
              <a:t>(&amp;</a:t>
            </a:r>
            <a:r>
              <a:rPr lang="en-US" altLang="zh-CN" dirty="0" err="1"/>
              <a:t>sm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if err!=nil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ctx.JSON</a:t>
            </a:r>
            <a:r>
              <a:rPr lang="en-US" altLang="zh-CN" dirty="0"/>
              <a:t>(500, </a:t>
            </a:r>
            <a:r>
              <a:rPr lang="en-US" altLang="zh-CN" dirty="0" err="1"/>
              <a:t>gin.H</a:t>
            </a:r>
            <a:r>
              <a:rPr lang="en-US" altLang="zh-CN" dirty="0"/>
              <a:t>{"error": err})</a:t>
            </a:r>
          </a:p>
          <a:p>
            <a:pPr marL="0" indent="0">
              <a:buNone/>
            </a:pPr>
            <a:r>
              <a:rPr lang="en-US" altLang="zh-CN" dirty="0"/>
              <a:t>		return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machQuery</a:t>
            </a:r>
            <a:r>
              <a:rPr lang="en-US" altLang="zh-CN" dirty="0"/>
              <a:t>:=</a:t>
            </a:r>
            <a:r>
              <a:rPr lang="en-US" altLang="zh-CN" dirty="0" err="1"/>
              <a:t>elastic.NewMatchQuery</a:t>
            </a:r>
            <a:r>
              <a:rPr lang="en-US" altLang="zh-CN" dirty="0"/>
              <a:t>("</a:t>
            </a:r>
            <a:r>
              <a:rPr lang="en-US" altLang="zh-CN" dirty="0" err="1"/>
              <a:t>BookName</a:t>
            </a:r>
            <a:r>
              <a:rPr lang="en-US" altLang="zh-CN" dirty="0"/>
              <a:t>",</a:t>
            </a:r>
            <a:r>
              <a:rPr lang="en-US" altLang="zh-CN" dirty="0" err="1"/>
              <a:t>sm.BookName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rsp,err</a:t>
            </a:r>
            <a:r>
              <a:rPr lang="en-US" altLang="zh-CN" dirty="0"/>
              <a:t>:=</a:t>
            </a:r>
            <a:r>
              <a:rPr lang="en-US" altLang="zh-CN" dirty="0" err="1"/>
              <a:t>AppInit.GetEsClient</a:t>
            </a:r>
            <a:r>
              <a:rPr lang="en-US" altLang="zh-CN" dirty="0"/>
              <a:t>().Search().Query(</a:t>
            </a:r>
            <a:r>
              <a:rPr lang="en-US" altLang="zh-CN" dirty="0" err="1"/>
              <a:t>machQuery</a:t>
            </a:r>
            <a:r>
              <a:rPr lang="en-US" altLang="zh-CN" dirty="0"/>
              <a:t>).</a:t>
            </a:r>
          </a:p>
          <a:p>
            <a:pPr marL="0" indent="0">
              <a:buNone/>
            </a:pPr>
            <a:r>
              <a:rPr lang="en-US" altLang="zh-CN" dirty="0"/>
              <a:t>		Index("books").Do(</a:t>
            </a:r>
            <a:r>
              <a:rPr lang="en-US" altLang="zh-CN" dirty="0" err="1"/>
              <a:t>ctx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if err!=nil{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ctx.JSON</a:t>
            </a:r>
            <a:r>
              <a:rPr lang="en-US" altLang="zh-CN" dirty="0"/>
              <a:t>(500,gin.H{"</a:t>
            </a:r>
            <a:r>
              <a:rPr lang="en-US" altLang="zh-CN" dirty="0" err="1"/>
              <a:t>error":err</a:t>
            </a:r>
            <a:r>
              <a:rPr lang="en-US" altLang="zh-CN" dirty="0"/>
              <a:t>})</a:t>
            </a:r>
          </a:p>
          <a:p>
            <a:pPr marL="0" indent="0">
              <a:buNone/>
            </a:pPr>
            <a:r>
              <a:rPr lang="en-US" altLang="zh-CN" dirty="0"/>
              <a:t>	}else{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ctx.JSON</a:t>
            </a:r>
            <a:r>
              <a:rPr lang="en-US" altLang="zh-CN" dirty="0"/>
              <a:t>(200,gin.H{"result":</a:t>
            </a:r>
            <a:r>
              <a:rPr lang="en-US" altLang="zh-CN" dirty="0" err="1"/>
              <a:t>MapToBooks</a:t>
            </a:r>
            <a:r>
              <a:rPr lang="en-US" altLang="zh-CN" dirty="0"/>
              <a:t>(</a:t>
            </a:r>
            <a:r>
              <a:rPr lang="en-US" altLang="zh-CN" dirty="0" err="1"/>
              <a:t>rsp</a:t>
            </a:r>
            <a:r>
              <a:rPr lang="en-US" altLang="zh-CN" dirty="0"/>
              <a:t>)})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25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11371</TotalTime>
  <Words>60</Words>
  <Application>Microsoft Office PowerPoint</Application>
  <PresentationFormat>自定义</PresentationFormat>
  <Paragraphs>46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 </vt:lpstr>
      <vt:lpstr>之前我们已经写过JSON</vt:lpstr>
      <vt:lpstr>首先我们要弄个搜索条件模型</vt:lpstr>
      <vt:lpstr>基本函数</vt:lpstr>
      <vt:lpstr>基本函数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1268</cp:revision>
  <dcterms:created xsi:type="dcterms:W3CDTF">2016-05-22T15:40:23Z</dcterms:created>
  <dcterms:modified xsi:type="dcterms:W3CDTF">2020-01-29T07:18:19Z</dcterms:modified>
</cp:coreProperties>
</file>