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8"/>
  </p:notesMasterIdLst>
  <p:sldIdLst>
    <p:sldId id="314" r:id="rId3"/>
    <p:sldId id="317" r:id="rId4"/>
    <p:sldId id="319" r:id="rId5"/>
    <p:sldId id="318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8470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err="1" smtClean="0"/>
              <a:t>Bool</a:t>
            </a:r>
            <a:r>
              <a:rPr lang="zh-CN" altLang="en-US" sz="3600" dirty="0" smtClean="0"/>
              <a:t>查询入门：商品名和出版社组合查询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上</a:t>
            </a:r>
            <a:r>
              <a:rPr lang="en-US" altLang="zh-CN" sz="3600" dirty="0" smtClean="0"/>
              <a:t>)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Bool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2551" y="1754659"/>
            <a:ext cx="860030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2000" dirty="0" smtClean="0"/>
              <a:t>粗暴点讲 就是组合查询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    允许</a:t>
            </a:r>
            <a:r>
              <a:rPr lang="zh-CN" altLang="en-US" sz="2000" dirty="0"/>
              <a:t>在单独的查询中组合任意数量的</a:t>
            </a:r>
            <a:r>
              <a:rPr lang="zh-CN" altLang="en-US" sz="2000" dirty="0" smtClean="0"/>
              <a:t>查询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好比</a:t>
            </a:r>
            <a:r>
              <a:rPr lang="en-US" altLang="zh-CN" sz="2000" dirty="0" smtClean="0"/>
              <a:t>select xxx from table where xx=xx</a:t>
            </a:r>
            <a:r>
              <a:rPr lang="en-US" altLang="zh-CN" sz="2000" dirty="0" smtClean="0">
                <a:solidFill>
                  <a:srgbClr val="FF0000"/>
                </a:solidFill>
              </a:rPr>
              <a:t> and </a:t>
            </a:r>
            <a:r>
              <a:rPr lang="en-US" altLang="zh-CN" sz="2000" dirty="0" smtClean="0"/>
              <a:t>xxx =xx ///  xxx=xxx</a:t>
            </a:r>
            <a:r>
              <a:rPr lang="en-US" altLang="zh-CN" sz="2000" dirty="0" smtClean="0">
                <a:solidFill>
                  <a:srgbClr val="FF0000"/>
                </a:solidFill>
              </a:rPr>
              <a:t> or </a:t>
            </a:r>
            <a:r>
              <a:rPr lang="en-US" altLang="zh-CN" sz="2000" dirty="0" smtClean="0"/>
              <a:t>xxx=xx //xxx!=xx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000" dirty="0" smtClean="0"/>
              <a:t>今天我们先学习</a:t>
            </a:r>
            <a:r>
              <a:rPr lang="en-US" altLang="zh-CN" sz="2000" dirty="0"/>
              <a:t>must: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其他还有：</a:t>
            </a:r>
            <a:r>
              <a:rPr lang="en-US" altLang="zh-CN" sz="2000" dirty="0" err="1" smtClean="0"/>
              <a:t>must_not</a:t>
            </a:r>
            <a:r>
              <a:rPr lang="zh-CN" altLang="en-US" sz="2000" dirty="0"/>
              <a:t>以及</a:t>
            </a:r>
            <a:r>
              <a:rPr lang="en-US" altLang="zh-CN" sz="2000" dirty="0" smtClean="0"/>
              <a:t>should</a:t>
            </a:r>
            <a:r>
              <a:rPr lang="zh-CN" altLang="en-US" sz="2000" dirty="0" smtClean="0"/>
              <a:t>，大家可以先自学一波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must</a:t>
            </a:r>
            <a:r>
              <a:rPr lang="zh-CN" altLang="en-US" sz="2000" dirty="0" smtClean="0"/>
              <a:t>要求 所组合的条件必须</a:t>
            </a:r>
            <a:r>
              <a:rPr lang="zh-CN" altLang="en-US" sz="2000" dirty="0" smtClean="0">
                <a:solidFill>
                  <a:srgbClr val="FF0000"/>
                </a:solidFill>
              </a:rPr>
              <a:t>都</a:t>
            </a:r>
            <a:r>
              <a:rPr lang="zh-CN" altLang="en-US" sz="2000" dirty="0" smtClean="0"/>
              <a:t>满足</a:t>
            </a:r>
            <a:endParaRPr lang="en-US" altLang="zh-CN" sz="2000" dirty="0" smtClean="0"/>
          </a:p>
          <a:p>
            <a:r>
              <a:rPr lang="en-US" altLang="zh-CN" sz="2000" dirty="0" smtClean="0"/>
              <a:t> must {</a:t>
            </a:r>
          </a:p>
          <a:p>
            <a:r>
              <a:rPr lang="en-US" altLang="zh-CN" sz="2000" dirty="0" smtClean="0"/>
              <a:t> xx1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xx2</a:t>
            </a:r>
          </a:p>
          <a:p>
            <a:r>
              <a:rPr lang="en-US" altLang="zh-CN" sz="2000" dirty="0" smtClean="0"/>
              <a:t>xx3</a:t>
            </a:r>
            <a:endParaRPr lang="en-US" altLang="zh-CN" sz="2000" dirty="0"/>
          </a:p>
          <a:p>
            <a:r>
              <a:rPr lang="en-US" altLang="zh-CN" sz="2000" dirty="0" smtClean="0"/>
              <a:t>}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690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272746"/>
            <a:ext cx="12294973" cy="558525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"query": {</a:t>
            </a:r>
          </a:p>
          <a:p>
            <a:pPr marL="0" indent="0">
              <a:buNone/>
            </a:pPr>
            <a:r>
              <a:rPr lang="en-US" altLang="zh-CN" dirty="0"/>
              <a:t>     "</a:t>
            </a:r>
            <a:r>
              <a:rPr lang="en-US" altLang="zh-CN" dirty="0" err="1"/>
              <a:t>bool</a:t>
            </a:r>
            <a:r>
              <a:rPr lang="en-US" altLang="zh-CN" dirty="0"/>
              <a:t>": {</a:t>
            </a:r>
          </a:p>
          <a:p>
            <a:pPr marL="0" indent="0">
              <a:buNone/>
            </a:pPr>
            <a:r>
              <a:rPr lang="en-US" altLang="zh-CN" dirty="0"/>
              <a:t>       "must": [</a:t>
            </a:r>
          </a:p>
          <a:p>
            <a:pPr marL="0" indent="0">
              <a:buNone/>
            </a:pPr>
            <a:r>
              <a:rPr lang="en-US" altLang="zh-CN" dirty="0"/>
              <a:t>         {</a:t>
            </a:r>
          </a:p>
          <a:p>
            <a:pPr marL="0" indent="0">
              <a:buNone/>
            </a:pPr>
            <a:r>
              <a:rPr lang="en-US" altLang="zh-CN" dirty="0"/>
              <a:t>           "term": {</a:t>
            </a:r>
          </a:p>
          <a:p>
            <a:pPr marL="0" indent="0">
              <a:buNone/>
            </a:pPr>
            <a:r>
              <a:rPr lang="en-US" altLang="zh-CN" dirty="0"/>
              <a:t>             "</a:t>
            </a:r>
            <a:r>
              <a:rPr lang="en-US" altLang="zh-CN" dirty="0" err="1"/>
              <a:t>BookPress</a:t>
            </a:r>
            <a:r>
              <a:rPr lang="en-US" altLang="zh-CN" dirty="0"/>
              <a:t>":"</a:t>
            </a:r>
            <a:r>
              <a:rPr lang="zh-CN" altLang="en-US" dirty="0"/>
              <a:t>人民邮电出版社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           }</a:t>
            </a:r>
          </a:p>
          <a:p>
            <a:pPr marL="0" indent="0">
              <a:buNone/>
            </a:pPr>
            <a:r>
              <a:rPr lang="en-US" altLang="zh-CN" dirty="0"/>
              <a:t>         },</a:t>
            </a:r>
          </a:p>
          <a:p>
            <a:pPr marL="0" indent="0">
              <a:buNone/>
            </a:pPr>
            <a:r>
              <a:rPr lang="en-US" altLang="zh-CN" dirty="0"/>
              <a:t>         {</a:t>
            </a:r>
          </a:p>
          <a:p>
            <a:pPr marL="0" indent="0">
              <a:buNone/>
            </a:pPr>
            <a:r>
              <a:rPr lang="en-US" altLang="zh-CN" dirty="0"/>
              <a:t>           "match": {</a:t>
            </a:r>
          </a:p>
          <a:p>
            <a:pPr marL="0" indent="0">
              <a:buNone/>
            </a:pPr>
            <a:r>
              <a:rPr lang="en-US" altLang="zh-CN" dirty="0"/>
              <a:t>             "</a:t>
            </a:r>
            <a:r>
              <a:rPr lang="en-US" altLang="zh-CN" dirty="0" err="1"/>
              <a:t>BookName</a:t>
            </a:r>
            <a:r>
              <a:rPr lang="en-US" altLang="zh-CN" dirty="0"/>
              <a:t>": "java"</a:t>
            </a:r>
          </a:p>
          <a:p>
            <a:pPr marL="0" indent="0">
              <a:buNone/>
            </a:pPr>
            <a:r>
              <a:rPr lang="en-US" altLang="zh-CN" dirty="0"/>
              <a:t>           }</a:t>
            </a:r>
          </a:p>
          <a:p>
            <a:pPr marL="0" indent="0">
              <a:buNone/>
            </a:pPr>
            <a:r>
              <a:rPr lang="en-US" altLang="zh-CN" dirty="0"/>
              <a:t>         }</a:t>
            </a:r>
          </a:p>
          <a:p>
            <a:pPr marL="0" indent="0">
              <a:buNone/>
            </a:pPr>
            <a:r>
              <a:rPr lang="en-US" altLang="zh-CN" dirty="0"/>
              <a:t>       ]</a:t>
            </a:r>
          </a:p>
          <a:p>
            <a:pPr marL="0" indent="0">
              <a:buNone/>
            </a:pPr>
            <a:r>
              <a:rPr lang="en-US" altLang="zh-CN" dirty="0"/>
              <a:t>     }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64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代码来一波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先</a:t>
            </a:r>
            <a:r>
              <a:rPr lang="zh-CN" altLang="en-US" dirty="0" smtClean="0"/>
              <a:t>改前端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具体请看 视频说明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28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11805</TotalTime>
  <Words>183</Words>
  <Application>Microsoft Office PowerPoint</Application>
  <PresentationFormat>自定义</PresentationFormat>
  <Paragraphs>47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3_Office 主题​​</vt:lpstr>
      <vt:lpstr> </vt:lpstr>
      <vt:lpstr>Bool查询</vt:lpstr>
      <vt:lpstr>JSON形式</vt:lpstr>
      <vt:lpstr>代码来一波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1285</cp:revision>
  <dcterms:created xsi:type="dcterms:W3CDTF">2016-05-22T15:40:23Z</dcterms:created>
  <dcterms:modified xsi:type="dcterms:W3CDTF">2020-01-29T15:07:10Z</dcterms:modified>
</cp:coreProperties>
</file>