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14" r:id="rId3"/>
    <p:sldId id="315" r:id="rId4"/>
    <p:sldId id="316" r:id="rId5"/>
    <p:sldId id="317" r:id="rId6"/>
    <p:sldId id="318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8470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 smtClean="0"/>
              <a:t>RangeQuery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查询指定价格范围的商品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按范围查询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看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就知道啥意思了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GET /books/_search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"query":{</a:t>
            </a:r>
          </a:p>
          <a:p>
            <a:pPr marL="0" indent="0">
              <a:buNone/>
            </a:pPr>
            <a:r>
              <a:rPr lang="en-US" altLang="zh-CN" dirty="0"/>
              <a:t>	   "range": {</a:t>
            </a:r>
          </a:p>
          <a:p>
            <a:pPr marL="0" indent="0">
              <a:buNone/>
            </a:pPr>
            <a:r>
              <a:rPr lang="en-US" altLang="zh-CN" dirty="0"/>
              <a:t>	     "BookPrice1": {</a:t>
            </a:r>
          </a:p>
          <a:p>
            <a:pPr marL="0" indent="0">
              <a:buNone/>
            </a:pPr>
            <a:r>
              <a:rPr lang="en-US" altLang="zh-CN" dirty="0"/>
              <a:t>	       "gte": 100,</a:t>
            </a:r>
          </a:p>
          <a:p>
            <a:pPr marL="0" indent="0">
              <a:buNone/>
            </a:pPr>
            <a:r>
              <a:rPr lang="en-US" altLang="zh-CN" dirty="0"/>
              <a:t>	       "</a:t>
            </a:r>
            <a:r>
              <a:rPr lang="en-US" altLang="zh-CN" dirty="0" err="1"/>
              <a:t>lte</a:t>
            </a:r>
            <a:r>
              <a:rPr lang="en-US" altLang="zh-CN" dirty="0"/>
              <a:t>": 200</a:t>
            </a:r>
          </a:p>
          <a:p>
            <a:pPr marL="0" indent="0">
              <a:buNone/>
            </a:pPr>
            <a:r>
              <a:rPr lang="en-US" altLang="zh-CN" dirty="0"/>
              <a:t>	     }</a:t>
            </a:r>
          </a:p>
          <a:p>
            <a:pPr marL="0" indent="0">
              <a:buNone/>
            </a:pPr>
            <a:r>
              <a:rPr lang="en-US" altLang="zh-CN" dirty="0"/>
              <a:t>	   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9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gte</a:t>
            </a:r>
            <a:r>
              <a:rPr lang="zh-CN" altLang="en-US" dirty="0" smtClean="0"/>
              <a:t>：大于</a:t>
            </a:r>
            <a:r>
              <a:rPr lang="zh-CN" altLang="en-US" dirty="0"/>
              <a:t>或等于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gt</a:t>
            </a:r>
            <a:r>
              <a:rPr lang="zh-CN" altLang="en-US" dirty="0" smtClean="0"/>
              <a:t>：大于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lte</a:t>
            </a:r>
            <a:r>
              <a:rPr lang="zh-CN" altLang="en-US" dirty="0" smtClean="0"/>
              <a:t>：小于</a:t>
            </a:r>
            <a:r>
              <a:rPr lang="zh-CN" altLang="en-US" dirty="0"/>
              <a:t>或等于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lt</a:t>
            </a:r>
            <a:r>
              <a:rPr lang="zh-CN" altLang="en-US" dirty="0" smtClean="0"/>
              <a:t>： 小于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0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我们可以应用到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查询中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421026"/>
            <a:ext cx="11813060" cy="54369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GET /books/_search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"query": {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bool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  "must": [</a:t>
            </a:r>
          </a:p>
          <a:p>
            <a:pPr marL="0" indent="0">
              <a:buNone/>
            </a:pPr>
            <a:r>
              <a:rPr lang="en-US" altLang="zh-CN" dirty="0"/>
              <a:t>        {"term":{"</a:t>
            </a:r>
            <a:r>
              <a:rPr lang="en-US" altLang="zh-CN" dirty="0" err="1"/>
              <a:t>BookPress</a:t>
            </a:r>
            <a:r>
              <a:rPr lang="en-US" altLang="zh-CN" dirty="0"/>
              <a:t>":"</a:t>
            </a:r>
            <a:r>
              <a:rPr lang="zh-CN" altLang="en-US" dirty="0"/>
              <a:t>人民邮电出版社</a:t>
            </a:r>
            <a:r>
              <a:rPr lang="en-US" altLang="zh-CN" dirty="0"/>
              <a:t>"}},</a:t>
            </a:r>
          </a:p>
          <a:p>
            <a:pPr marL="0" indent="0">
              <a:buNone/>
            </a:pPr>
            <a:r>
              <a:rPr lang="en-US" altLang="zh-CN" dirty="0"/>
              <a:t>        {"match": {"</a:t>
            </a:r>
            <a:r>
              <a:rPr lang="en-US" altLang="zh-CN" dirty="0" err="1"/>
              <a:t>BookName</a:t>
            </a:r>
            <a:r>
              <a:rPr lang="en-US" altLang="zh-CN" dirty="0"/>
              <a:t>": "java"}},</a:t>
            </a:r>
          </a:p>
          <a:p>
            <a:pPr marL="0" indent="0">
              <a:buNone/>
            </a:pPr>
            <a:r>
              <a:rPr lang="en-US" altLang="zh-CN" dirty="0"/>
              <a:t>        {"range": {</a:t>
            </a:r>
          </a:p>
          <a:p>
            <a:pPr marL="0" indent="0">
              <a:buNone/>
            </a:pPr>
            <a:r>
              <a:rPr lang="en-US" altLang="zh-CN" dirty="0"/>
              <a:t>          "BookPrice1": {</a:t>
            </a:r>
          </a:p>
          <a:p>
            <a:pPr marL="0" indent="0">
              <a:buNone/>
            </a:pPr>
            <a:r>
              <a:rPr lang="en-US" altLang="zh-CN" dirty="0"/>
              <a:t>            "gte": 100,</a:t>
            </a:r>
          </a:p>
          <a:p>
            <a:pPr marL="0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lte</a:t>
            </a:r>
            <a:r>
              <a:rPr lang="en-US" altLang="zh-CN" dirty="0"/>
              <a:t>": 200</a:t>
            </a:r>
          </a:p>
          <a:p>
            <a:pPr marL="0" indent="0">
              <a:buNone/>
            </a:pPr>
            <a:r>
              <a:rPr lang="en-US" altLang="zh-CN" dirty="0"/>
              <a:t>          }</a:t>
            </a:r>
          </a:p>
          <a:p>
            <a:pPr marL="0" indent="0">
              <a:buNone/>
            </a:pPr>
            <a:r>
              <a:rPr lang="en-US" altLang="zh-CN" dirty="0"/>
              <a:t>        }}</a:t>
            </a:r>
          </a:p>
          <a:p>
            <a:pPr marL="0" indent="0">
              <a:buNone/>
            </a:pPr>
            <a:r>
              <a:rPr lang="en-US" altLang="zh-CN" dirty="0"/>
              <a:t>      ]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10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421026"/>
            <a:ext cx="11813060" cy="5436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if searchModel.BookPrice1Start&gt;0 || searchModel.BookPrice1End&gt;0{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priceRangeQuery</a:t>
            </a:r>
            <a:r>
              <a:rPr lang="en-US" altLang="zh-CN" dirty="0"/>
              <a:t>:=</a:t>
            </a:r>
            <a:r>
              <a:rPr lang="en-US" altLang="zh-CN" dirty="0" err="1"/>
              <a:t>elastic.NewRangeQuery</a:t>
            </a:r>
            <a:r>
              <a:rPr lang="en-US" altLang="zh-CN" dirty="0"/>
              <a:t>("BookPrice1")</a:t>
            </a:r>
          </a:p>
          <a:p>
            <a:pPr marL="0" indent="0">
              <a:buNone/>
            </a:pPr>
            <a:r>
              <a:rPr lang="en-US" altLang="zh-CN" dirty="0"/>
              <a:t>		if searchModel.BookPrice1Start&gt;0{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priceRangeQuery.Gte</a:t>
            </a:r>
            <a:r>
              <a:rPr lang="en-US" altLang="zh-CN" dirty="0"/>
              <a:t>(searchModel.BookPrice1Start)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	if searchModel.BookPrice1End&gt;0{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priceRangeQuery.Lte</a:t>
            </a:r>
            <a:r>
              <a:rPr lang="en-US" altLang="zh-CN" dirty="0"/>
              <a:t>(searchModel.BookPrice1End)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qList</a:t>
            </a:r>
            <a:r>
              <a:rPr lang="en-US" altLang="zh-CN" dirty="0"/>
              <a:t>=append(</a:t>
            </a:r>
            <a:r>
              <a:rPr lang="en-US" altLang="zh-CN" dirty="0" err="1"/>
              <a:t>qList,priceRangeQuery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5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12042</TotalTime>
  <Words>146</Words>
  <Application>Microsoft Office PowerPoint</Application>
  <PresentationFormat>自定义</PresentationFormat>
  <Paragraphs>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 </vt:lpstr>
      <vt:lpstr>按范围查询</vt:lpstr>
      <vt:lpstr>其中</vt:lpstr>
      <vt:lpstr>我们可以应用到bool查询中</vt:lpstr>
      <vt:lpstr>Go代码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1297</cp:revision>
  <dcterms:created xsi:type="dcterms:W3CDTF">2016-05-22T15:40:23Z</dcterms:created>
  <dcterms:modified xsi:type="dcterms:W3CDTF">2020-02-23T07:59:01Z</dcterms:modified>
</cp:coreProperties>
</file>