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8470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补充课时：验证提交参数、自定义字段验证</a:t>
            </a:r>
            <a:r>
              <a:rPr lang="en-US" altLang="zh-CN" sz="3600" smtClean="0"/>
              <a:t>(V9)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309816"/>
            <a:ext cx="12006649" cy="55481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以前基础课程用的是</a:t>
            </a:r>
            <a:r>
              <a:rPr lang="en-US" altLang="zh-CN" dirty="0" smtClean="0"/>
              <a:t>v8,</a:t>
            </a:r>
            <a:r>
              <a:rPr lang="zh-CN" altLang="en-US" dirty="0" smtClean="0"/>
              <a:t>现在是</a:t>
            </a:r>
            <a:r>
              <a:rPr lang="en-US" altLang="zh-CN" dirty="0" smtClean="0"/>
              <a:t>v9</a:t>
            </a:r>
          </a:p>
          <a:p>
            <a:pPr marL="0" indent="0">
              <a:buNone/>
            </a:pPr>
            <a:r>
              <a:rPr lang="en-US" altLang="zh-CN" dirty="0"/>
              <a:t>if v, ok := </a:t>
            </a:r>
            <a:r>
              <a:rPr lang="en-US" altLang="zh-CN" dirty="0" err="1"/>
              <a:t>binding.Validator.Engine</a:t>
            </a:r>
            <a:r>
              <a:rPr lang="en-US" altLang="zh-CN" dirty="0"/>
              <a:t>().(*</a:t>
            </a:r>
            <a:r>
              <a:rPr lang="en-US" altLang="zh-CN" dirty="0" err="1"/>
              <a:t>validator.Validate</a:t>
            </a:r>
            <a:r>
              <a:rPr lang="en-US" altLang="zh-CN" dirty="0"/>
              <a:t>); ok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err:=</a:t>
            </a:r>
            <a:r>
              <a:rPr lang="en-US" altLang="zh-CN" dirty="0" err="1"/>
              <a:t>v.RegisterValidation</a:t>
            </a:r>
            <a:r>
              <a:rPr lang="en-US" altLang="zh-CN" dirty="0"/>
              <a:t>("</a:t>
            </a:r>
            <a:r>
              <a:rPr lang="en-US" altLang="zh-CN" dirty="0" err="1"/>
              <a:t>mygte</a:t>
            </a:r>
            <a:r>
              <a:rPr lang="en-US" altLang="zh-CN" dirty="0"/>
              <a:t>", 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fl</a:t>
            </a:r>
            <a:r>
              <a:rPr lang="en-US" altLang="zh-CN" dirty="0"/>
              <a:t> </a:t>
            </a:r>
            <a:r>
              <a:rPr lang="en-US" altLang="zh-CN" dirty="0" err="1"/>
              <a:t>validator.FieldLevel</a:t>
            </a:r>
            <a:r>
              <a:rPr lang="en-US" altLang="zh-CN" dirty="0"/>
              <a:t>) </a:t>
            </a:r>
            <a:r>
              <a:rPr lang="en-US" altLang="zh-CN" dirty="0" err="1"/>
              <a:t>bool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fl.Param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fl.Field</a:t>
            </a:r>
            <a:r>
              <a:rPr lang="en-US" altLang="zh-CN" dirty="0"/>
              <a:t>().Float())</a:t>
            </a:r>
          </a:p>
          <a:p>
            <a:pPr marL="0" indent="0">
              <a:buNone/>
            </a:pPr>
            <a:r>
              <a:rPr lang="en-US" altLang="zh-CN" dirty="0"/>
              <a:t>			return true</a:t>
            </a:r>
          </a:p>
          <a:p>
            <a:pPr marL="0" indent="0">
              <a:buNone/>
            </a:pPr>
            <a:r>
              <a:rPr lang="en-US" altLang="zh-CN" dirty="0"/>
              <a:t>		})</a:t>
            </a:r>
          </a:p>
          <a:p>
            <a:pPr marL="0" indent="0">
              <a:buNone/>
            </a:pPr>
            <a:r>
              <a:rPr lang="en-US" altLang="zh-CN" dirty="0"/>
              <a:t>		if err!=nil{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pfiled</a:t>
            </a:r>
            <a:r>
              <a:rPr lang="en-US" altLang="zh-CN" dirty="0"/>
              <a:t>:=</a:t>
            </a:r>
            <a:r>
              <a:rPr lang="en-US" altLang="zh-CN" dirty="0" err="1"/>
              <a:t>fl.Parent</a:t>
            </a:r>
            <a:r>
              <a:rPr lang="en-US" altLang="zh-CN" dirty="0"/>
              <a:t>().Elem().</a:t>
            </a:r>
            <a:r>
              <a:rPr lang="en-US" altLang="zh-CN" dirty="0" err="1"/>
              <a:t>FieldByName</a:t>
            </a:r>
            <a:r>
              <a:rPr lang="en-US" altLang="zh-CN" dirty="0"/>
              <a:t>(</a:t>
            </a:r>
            <a:r>
              <a:rPr lang="en-US" altLang="zh-CN" dirty="0" err="1"/>
              <a:t>fl.Param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			if !</a:t>
            </a:r>
            <a:r>
              <a:rPr lang="en-US" altLang="zh-CN" dirty="0" err="1"/>
              <a:t>pfiled.IsValid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			return false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fl.Field</a:t>
            </a:r>
            <a:r>
              <a:rPr lang="en-US" altLang="zh-CN" dirty="0"/>
              <a:t>().Float(),</a:t>
            </a:r>
            <a:r>
              <a:rPr lang="en-US" altLang="zh-CN" dirty="0" err="1"/>
              <a:t>pfiled.Float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			if </a:t>
            </a:r>
            <a:r>
              <a:rPr lang="en-US" altLang="zh-CN" dirty="0" err="1"/>
              <a:t>fl.Field</a:t>
            </a:r>
            <a:r>
              <a:rPr lang="en-US" altLang="zh-CN" dirty="0"/>
              <a:t>().Float()&gt;=</a:t>
            </a:r>
            <a:r>
              <a:rPr lang="en-US" altLang="zh-CN" dirty="0" err="1"/>
              <a:t>pfiled.Float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			return true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return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64</Words>
  <Application>Microsoft Office PowerPoint</Application>
  <PresentationFormat>自定义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自定义验证</vt:lpstr>
      <vt:lpstr>完整代码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1307</cp:revision>
  <dcterms:created xsi:type="dcterms:W3CDTF">2016-05-22T15:40:23Z</dcterms:created>
  <dcterms:modified xsi:type="dcterms:W3CDTF">2020-02-23T11:00:02Z</dcterms:modified>
</cp:coreProperties>
</file>