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326" r:id="rId4"/>
    <p:sldId id="319" r:id="rId5"/>
    <p:sldId id="320" r:id="rId6"/>
    <p:sldId id="321" r:id="rId7"/>
    <p:sldId id="323" r:id="rId8"/>
    <p:sldId id="327" r:id="rId9"/>
    <p:sldId id="29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top/docker-kibana-alp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9.135:9200/news/_mapp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kibana</a:t>
            </a:r>
            <a:r>
              <a:rPr lang="zh-CN" altLang="en-US" sz="3600" dirty="0" smtClean="0"/>
              <a:t>的部署</a:t>
            </a:r>
            <a:r>
              <a:rPr lang="zh-CN" altLang="en-US" sz="3600" dirty="0" smtClean="0"/>
              <a:t>、加入第一条索引数据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E  </a:t>
            </a:r>
            <a:r>
              <a:rPr lang="zh-CN" altLang="en-US" dirty="0" smtClean="0"/>
              <a:t>就是我们之前讲的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，就是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一款为 </a:t>
            </a:r>
            <a:r>
              <a:rPr lang="en-US" altLang="zh-CN" dirty="0" err="1"/>
              <a:t>Elasticsearch</a:t>
            </a:r>
            <a:r>
              <a:rPr lang="zh-CN" altLang="en-US" dirty="0"/>
              <a:t>设计</a:t>
            </a:r>
            <a:r>
              <a:rPr lang="zh-CN" altLang="en-US" dirty="0" smtClean="0"/>
              <a:t>的分析</a:t>
            </a:r>
            <a:r>
              <a:rPr lang="zh-CN" altLang="en-US" dirty="0"/>
              <a:t>和</a:t>
            </a:r>
            <a:r>
              <a:rPr lang="zh-CN" altLang="en-US" dirty="0" smtClean="0"/>
              <a:t>可视化工具。</a:t>
            </a:r>
            <a:r>
              <a:rPr lang="zh-CN" altLang="en-US" dirty="0"/>
              <a:t>你可以使用 </a:t>
            </a:r>
            <a:r>
              <a:rPr lang="en-US" altLang="zh-CN" dirty="0" err="1"/>
              <a:t>Kibana</a:t>
            </a:r>
            <a:r>
              <a:rPr lang="en-US" altLang="zh-CN" dirty="0"/>
              <a:t> </a:t>
            </a:r>
            <a:r>
              <a:rPr lang="zh-CN" altLang="en-US" dirty="0" smtClean="0"/>
              <a:t>来操作 如增删改查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索引中的数据并与之</a:t>
            </a:r>
            <a:r>
              <a:rPr lang="zh-CN" altLang="en-US" dirty="0" smtClean="0"/>
              <a:t>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8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kibana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这个地址：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https://github.com/blacktop/docker-kibana-alpine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blacktop/kibana:7.4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注意版本</a:t>
            </a:r>
            <a:r>
              <a:rPr lang="zh-CN" altLang="en-US" dirty="0" smtClean="0"/>
              <a:t>要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一致、一致、一致</a:t>
            </a:r>
            <a:r>
              <a:rPr lang="zh-CN" altLang="en-US" dirty="0" smtClean="0"/>
              <a:t>、一致、一致、一致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然后改个</a:t>
            </a:r>
            <a:r>
              <a:rPr lang="en-US" altLang="zh-CN" dirty="0" smtClean="0"/>
              <a:t>tag(</a:t>
            </a:r>
            <a:r>
              <a:rPr lang="zh-CN" altLang="en-US" dirty="0" smtClean="0"/>
              <a:t>太长了不然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tag </a:t>
            </a:r>
            <a:r>
              <a:rPr lang="en-US" altLang="zh-CN" dirty="0" smtClean="0"/>
              <a:t>blacktop/kibana:7.4  kb:74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41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kb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run --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-d --name kb \</a:t>
            </a:r>
          </a:p>
          <a:p>
            <a:pPr marL="0" indent="0">
              <a:buNone/>
            </a:pPr>
            <a:r>
              <a:rPr lang="en-US" altLang="zh-CN" dirty="0" smtClean="0"/>
              <a:t>-e </a:t>
            </a:r>
            <a:r>
              <a:rPr lang="en-US" altLang="zh-CN" dirty="0" err="1" smtClean="0">
                <a:solidFill>
                  <a:srgbClr val="FF0000"/>
                </a:solidFill>
              </a:rPr>
              <a:t>elasticsearch.hosts</a:t>
            </a:r>
            <a:r>
              <a:rPr lang="en-US" altLang="zh-CN" dirty="0" smtClean="0"/>
              <a:t>="http://192.168.29.135:9200"   \</a:t>
            </a:r>
          </a:p>
          <a:p>
            <a:pPr marL="0" indent="0">
              <a:buNone/>
            </a:pPr>
            <a:r>
              <a:rPr lang="en-US" altLang="zh-CN" dirty="0" smtClean="0"/>
              <a:t>-p 5601:5601  \</a:t>
            </a:r>
          </a:p>
          <a:p>
            <a:pPr marL="0" indent="0">
              <a:buNone/>
            </a:pPr>
            <a:r>
              <a:rPr lang="en-US" altLang="zh-CN" dirty="0" smtClean="0"/>
              <a:t>kb:74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</a:t>
            </a:r>
            <a:r>
              <a:rPr lang="en-US" altLang="zh-CN" dirty="0"/>
              <a:t> 192.168.29.135 </a:t>
            </a:r>
            <a:r>
              <a:rPr lang="en-US" altLang="zh-CN" dirty="0" smtClean="0"/>
              <a:t>:</a:t>
            </a:r>
            <a:r>
              <a:rPr lang="en-US" altLang="zh-CN" dirty="0"/>
              <a:t>9200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就是我们的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地址 （请根据你的情况修改，</a:t>
            </a:r>
            <a:r>
              <a:rPr lang="zh-CN" altLang="en-US" dirty="0"/>
              <a:t>不要写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、注意，启动需要点时间，稍微等待片刻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文档上是</a:t>
            </a:r>
            <a:r>
              <a:rPr lang="en-US" altLang="zh-CN" dirty="0" smtClean="0"/>
              <a:t>elasticsearch.url </a:t>
            </a:r>
            <a:r>
              <a:rPr lang="zh-CN" altLang="en-US" dirty="0" smtClean="0">
                <a:solidFill>
                  <a:srgbClr val="FF0000"/>
                </a:solidFill>
              </a:rPr>
              <a:t>需要改成</a:t>
            </a:r>
            <a:r>
              <a:rPr lang="en-US" altLang="zh-CN" dirty="0" err="1">
                <a:solidFill>
                  <a:srgbClr val="FF0000"/>
                </a:solidFill>
              </a:rPr>
              <a:t>elasticsearch.hosts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</a:t>
            </a:r>
            <a:r>
              <a:rPr lang="zh-CN" altLang="en-US" dirty="0" smtClean="0"/>
              <a:t>课我们创建了</a:t>
            </a:r>
            <a:r>
              <a:rPr lang="en-US" altLang="zh-CN" dirty="0" smtClean="0"/>
              <a:t>Mapping(</a:t>
            </a:r>
            <a:r>
              <a:rPr lang="zh-CN" altLang="en-US" dirty="0" smtClean="0"/>
              <a:t>好比表结构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1" y="1647825"/>
            <a:ext cx="29527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676395" y="2033372"/>
            <a:ext cx="483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hlinkClick r:id="rId3"/>
              </a:rPr>
              <a:t>http://192.168.29.135:9200/news</a:t>
            </a:r>
            <a:r>
              <a:rPr lang="en-US" altLang="zh-CN" dirty="0">
                <a:solidFill>
                  <a:srgbClr val="FF0000"/>
                </a:solidFill>
                <a:hlinkClick r:id="rId3"/>
              </a:rPr>
              <a:t>/_mapping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9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我们用代码 塞入数据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代码很简单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en-US" altLang="zh-CN" dirty="0"/>
              <a:t>:= `{"news_title":"test1","news_type":"php","news_status":1}`</a:t>
            </a:r>
          </a:p>
          <a:p>
            <a:pPr marL="0" indent="0">
              <a:buNone/>
            </a:pPr>
            <a:r>
              <a:rPr lang="en-US" altLang="zh-CN" dirty="0"/>
              <a:t>	data, err := </a:t>
            </a:r>
            <a:r>
              <a:rPr lang="en-US" altLang="zh-CN" dirty="0" err="1"/>
              <a:t>client.Index</a:t>
            </a:r>
            <a:r>
              <a:rPr lang="en-US" altLang="zh-CN" dirty="0"/>
              <a:t>().Index("news").</a:t>
            </a:r>
          </a:p>
          <a:p>
            <a:pPr marL="0" indent="0">
              <a:buNone/>
            </a:pPr>
            <a:r>
              <a:rPr lang="en-US" altLang="zh-CN" dirty="0"/>
              <a:t>		Id("101").</a:t>
            </a:r>
            <a:r>
              <a:rPr lang="en-US" altLang="zh-CN" dirty="0" err="1"/>
              <a:t>BodyString</a:t>
            </a:r>
            <a:r>
              <a:rPr lang="en-US" altLang="zh-CN" dirty="0"/>
              <a:t>(</a:t>
            </a:r>
            <a:r>
              <a:rPr lang="en-US" altLang="zh-CN" dirty="0" err="1"/>
              <a:t>json</a:t>
            </a:r>
            <a:r>
              <a:rPr lang="en-US" altLang="zh-CN" dirty="0"/>
              <a:t>).Do(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err!=nil{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fmt.Println</a:t>
            </a:r>
            <a:r>
              <a:rPr lang="en-US" altLang="zh-CN" dirty="0"/>
              <a:t>(data)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92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如果你用过之前的版本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5.X </a:t>
            </a:r>
            <a:r>
              <a:rPr lang="zh-CN" altLang="en-US" dirty="0"/>
              <a:t>版本中，一个 </a:t>
            </a:r>
            <a:r>
              <a:rPr lang="en-US" altLang="zh-CN" dirty="0"/>
              <a:t>index </a:t>
            </a:r>
            <a:r>
              <a:rPr lang="zh-CN" altLang="en-US" dirty="0"/>
              <a:t>下可以创建多个 </a:t>
            </a:r>
            <a:r>
              <a:rPr lang="en-US" altLang="zh-CN" dirty="0"/>
              <a:t>type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6.X </a:t>
            </a:r>
            <a:r>
              <a:rPr lang="zh-CN" altLang="en-US" dirty="0"/>
              <a:t>版本中，一个 </a:t>
            </a:r>
            <a:r>
              <a:rPr lang="en-US" altLang="zh-CN" dirty="0"/>
              <a:t>index </a:t>
            </a:r>
            <a:r>
              <a:rPr lang="zh-CN" altLang="en-US" dirty="0"/>
              <a:t>下只能存在一个 </a:t>
            </a:r>
            <a:r>
              <a:rPr lang="en-US" altLang="zh-CN" dirty="0"/>
              <a:t>type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7.X </a:t>
            </a:r>
            <a:r>
              <a:rPr lang="zh-CN" altLang="en-US" dirty="0"/>
              <a:t>版本中，直接去除了 </a:t>
            </a:r>
            <a:r>
              <a:rPr lang="en-US" altLang="zh-CN" dirty="0"/>
              <a:t>type </a:t>
            </a:r>
            <a:r>
              <a:rPr lang="zh-CN" altLang="en-US" dirty="0"/>
              <a:t>的概念，就是说 </a:t>
            </a:r>
            <a:r>
              <a:rPr lang="en-US" altLang="zh-CN" dirty="0"/>
              <a:t>index </a:t>
            </a:r>
            <a:r>
              <a:rPr lang="zh-CN" altLang="en-US" dirty="0"/>
              <a:t>不再会有 </a:t>
            </a:r>
            <a:r>
              <a:rPr lang="en-US" altLang="zh-CN" dirty="0"/>
              <a:t>type</a:t>
            </a:r>
            <a:r>
              <a:rPr lang="zh-CN" altLang="en-US" dirty="0"/>
              <a:t>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2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查看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11426" y="1639492"/>
            <a:ext cx="745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GET http://192.168.29.135:9200/news</a:t>
            </a:r>
            <a:r>
              <a:rPr lang="en-US" altLang="zh-CN" dirty="0" smtClean="0">
                <a:solidFill>
                  <a:srgbClr val="FF0000"/>
                </a:solidFill>
              </a:rPr>
              <a:t>/_doc/101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69" y="504826"/>
            <a:ext cx="2466975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296</Words>
  <Application>Microsoft Office PowerPoint</Application>
  <PresentationFormat>自定义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ELK</vt:lpstr>
      <vt:lpstr>安装kibana</vt:lpstr>
      <vt:lpstr>启动kb</vt:lpstr>
      <vt:lpstr>上节课我们创建了Mapping(好比表结构)</vt:lpstr>
      <vt:lpstr>我们用代码 塞入数据</vt:lpstr>
      <vt:lpstr>如果你用过之前的版本</vt:lpstr>
      <vt:lpstr>用URL查看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1135</cp:revision>
  <dcterms:created xsi:type="dcterms:W3CDTF">2016-05-22T15:40:23Z</dcterms:created>
  <dcterms:modified xsi:type="dcterms:W3CDTF">2020-01-04T15:36:05Z</dcterms:modified>
</cp:coreProperties>
</file>