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14" r:id="rId3"/>
    <p:sldId id="315" r:id="rId4"/>
    <p:sldId id="316" r:id="rId5"/>
    <p:sldId id="317" r:id="rId6"/>
    <p:sldId id="31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8470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查询商品时支持多条件排序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309816"/>
            <a:ext cx="12006649" cy="55481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的数据取出，默认是按照相关性排序的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相关性</a:t>
            </a:r>
            <a:r>
              <a:rPr lang="zh-CN" altLang="en-US" dirty="0"/>
              <a:t>越高，</a:t>
            </a:r>
            <a:r>
              <a:rPr lang="zh-CN" altLang="en-US" dirty="0" smtClean="0"/>
              <a:t>排名</a:t>
            </a:r>
            <a:r>
              <a:rPr lang="zh-CN" altLang="en-US" dirty="0"/>
              <a:t>越靠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下面代码 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"sort": [</a:t>
            </a:r>
          </a:p>
          <a:p>
            <a:pPr marL="0" indent="0">
              <a:buNone/>
            </a:pPr>
            <a:r>
              <a:rPr lang="en-US" altLang="zh-CN" dirty="0"/>
              <a:t>   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"_score":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"order":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前端做个内容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OrderSet</a:t>
            </a:r>
            <a:r>
              <a:rPr lang="en-US" altLang="zh-CN" dirty="0"/>
              <a:t>:{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score:true</a:t>
            </a:r>
            <a:r>
              <a:rPr lang="en-US" altLang="zh-CN" dirty="0"/>
              <a:t>, // </a:t>
            </a:r>
            <a:r>
              <a:rPr lang="zh-CN" altLang="en-US" dirty="0"/>
              <a:t>默认按</a:t>
            </a:r>
            <a:r>
              <a:rPr lang="en-US" altLang="zh-CN" dirty="0" err="1"/>
              <a:t>socre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price_order:0,// 0</a:t>
            </a:r>
            <a:r>
              <a:rPr lang="zh-CN" altLang="en-US" dirty="0"/>
              <a:t>就是不限价格 </a:t>
            </a:r>
            <a:r>
              <a:rPr lang="en-US" altLang="zh-CN" dirty="0"/>
              <a:t>1</a:t>
            </a:r>
            <a:r>
              <a:rPr lang="zh-CN" altLang="en-US" dirty="0"/>
              <a:t>代表从低到高，</a:t>
            </a:r>
            <a:r>
              <a:rPr lang="en-US" altLang="zh-CN" dirty="0"/>
              <a:t>2</a:t>
            </a:r>
            <a:r>
              <a:rPr lang="zh-CN" altLang="en-US" dirty="0"/>
              <a:t>代表从高到低</a:t>
            </a:r>
          </a:p>
          <a:p>
            <a:pPr marL="0" indent="0">
              <a:buNone/>
            </a:pPr>
            <a:r>
              <a:rPr lang="zh-CN" altLang="en-US" dirty="0"/>
              <a:t>           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后端弄个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OrderSet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	Score 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:"score" `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PriceOrder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</a:t>
            </a:r>
            <a:r>
              <a:rPr lang="en-US" altLang="zh-CN" sz="2000" dirty="0" err="1"/>
              <a:t>price_order</a:t>
            </a:r>
            <a:r>
              <a:rPr lang="en-US" altLang="zh-CN" sz="2000" dirty="0"/>
              <a:t>" binding:"</a:t>
            </a:r>
            <a:r>
              <a:rPr lang="en-US" altLang="zh-CN" sz="2000" dirty="0" err="1"/>
              <a:t>oneof</a:t>
            </a:r>
            <a:r>
              <a:rPr lang="en-US" altLang="zh-CN" sz="2000" dirty="0"/>
              <a:t>=0 1 2"`</a:t>
            </a:r>
          </a:p>
          <a:p>
            <a:pPr marL="0" indent="0">
              <a:buNone/>
            </a:pPr>
            <a:r>
              <a:rPr lang="en-US" altLang="zh-CN" sz="2000" dirty="0"/>
              <a:t>	}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</a:t>
            </a:r>
            <a:r>
              <a:rPr lang="en-US" altLang="zh-CN" sz="2000" dirty="0" err="1"/>
              <a:t>OrderSet</a:t>
            </a:r>
            <a:r>
              <a:rPr lang="en-US" altLang="zh-CN" sz="2000" dirty="0"/>
              <a:t>" binding:"</a:t>
            </a:r>
            <a:r>
              <a:rPr lang="en-US" altLang="zh-CN" sz="2000" dirty="0" err="1"/>
              <a:t>required,dive</a:t>
            </a:r>
            <a:r>
              <a:rPr lang="en-US" altLang="zh-CN" sz="2000" dirty="0" smtClean="0"/>
              <a:t>"`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-------------------------------------------</a:t>
            </a:r>
            <a:r>
              <a:rPr lang="zh-CN" altLang="en-US" sz="2000" dirty="0" smtClean="0"/>
              <a:t>常量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(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OrderByPriceAsc</a:t>
            </a:r>
            <a:r>
              <a:rPr lang="en-US" altLang="zh-CN" sz="2000" dirty="0"/>
              <a:t>=1 //</a:t>
            </a:r>
            <a:r>
              <a:rPr lang="zh-CN" altLang="en-US" sz="2000" dirty="0"/>
              <a:t>价格从低到高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OrderByPriceDesc</a:t>
            </a:r>
            <a:r>
              <a:rPr lang="en-US" altLang="zh-CN" sz="2000" dirty="0"/>
              <a:t>=2  //</a:t>
            </a:r>
            <a:r>
              <a:rPr lang="zh-CN" altLang="en-US" sz="2000" dirty="0"/>
              <a:t>价格从高到低</a:t>
            </a:r>
          </a:p>
          <a:p>
            <a:pPr marL="0" indent="0">
              <a:buNone/>
            </a:pP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09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判断代码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OrderSet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	Score 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:"score" </a:t>
            </a:r>
            <a:r>
              <a:rPr lang="en-US" altLang="zh-CN" sz="2000" dirty="0" err="1"/>
              <a:t>binding:"required</a:t>
            </a:r>
            <a:r>
              <a:rPr lang="en-US" altLang="zh-CN" sz="2000" dirty="0"/>
              <a:t>"`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PriceOrder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</a:t>
            </a:r>
            <a:r>
              <a:rPr lang="en-US" altLang="zh-CN" sz="2000" dirty="0" err="1"/>
              <a:t>price_order</a:t>
            </a:r>
            <a:r>
              <a:rPr lang="en-US" altLang="zh-CN" sz="2000" dirty="0"/>
              <a:t>" binding:"</a:t>
            </a:r>
            <a:r>
              <a:rPr lang="en-US" altLang="zh-CN" sz="2000" dirty="0" err="1"/>
              <a:t>required,gte</a:t>
            </a:r>
            <a:r>
              <a:rPr lang="en-US" altLang="zh-CN" sz="2000" dirty="0"/>
              <a:t>=1,lte=2"`</a:t>
            </a:r>
          </a:p>
          <a:p>
            <a:pPr marL="0" indent="0">
              <a:buNone/>
            </a:pPr>
            <a:r>
              <a:rPr lang="en-US" altLang="zh-CN" sz="2000" dirty="0"/>
              <a:t>	}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</a:t>
            </a:r>
            <a:r>
              <a:rPr lang="en-US" altLang="zh-CN" sz="2000" dirty="0" err="1"/>
              <a:t>order_set</a:t>
            </a:r>
            <a:r>
              <a:rPr lang="en-US" altLang="zh-CN" sz="2000" dirty="0"/>
              <a:t>" binding:"</a:t>
            </a:r>
            <a:r>
              <a:rPr lang="en-US" altLang="zh-CN" sz="2000" dirty="0" err="1"/>
              <a:t>required,dive</a:t>
            </a:r>
            <a:r>
              <a:rPr lang="en-US" altLang="zh-CN" sz="2000" dirty="0" smtClean="0"/>
              <a:t>"`</a:t>
            </a:r>
          </a:p>
          <a:p>
            <a:pPr marL="0" indent="0">
              <a:buNone/>
            </a:pPr>
            <a:r>
              <a:rPr lang="en-US" altLang="zh-CN" sz="2000" dirty="0" smtClean="0"/>
              <a:t>-------------------------------------------</a:t>
            </a:r>
            <a:r>
              <a:rPr lang="zh-CN" altLang="en-US" sz="2000" dirty="0" smtClean="0"/>
              <a:t>常量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(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OrderByPriceAsc</a:t>
            </a:r>
            <a:r>
              <a:rPr lang="en-US" altLang="zh-CN" sz="2000" dirty="0"/>
              <a:t>=1 //</a:t>
            </a:r>
            <a:r>
              <a:rPr lang="zh-CN" altLang="en-US" sz="2000" dirty="0"/>
              <a:t>价格从低到高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OrderByPriceDesc</a:t>
            </a:r>
            <a:r>
              <a:rPr lang="en-US" altLang="zh-CN" sz="2000" dirty="0"/>
              <a:t>=2  //</a:t>
            </a:r>
            <a:r>
              <a:rPr lang="zh-CN" altLang="en-US" sz="2000" dirty="0"/>
              <a:t>价格从高到低</a:t>
            </a:r>
          </a:p>
          <a:p>
            <a:pPr marL="0" indent="0">
              <a:buNone/>
            </a:pP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895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12290</TotalTime>
  <Words>125</Words>
  <Application>Microsoft Office PowerPoint</Application>
  <PresentationFormat>自定义</PresentationFormat>
  <Paragraphs>45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</vt:lpstr>
      <vt:lpstr>默认的排序</vt:lpstr>
      <vt:lpstr>前端做个内容</vt:lpstr>
      <vt:lpstr>后端弄个struct匹配</vt:lpstr>
      <vt:lpstr>判断代码 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1318</cp:revision>
  <dcterms:created xsi:type="dcterms:W3CDTF">2016-05-22T15:40:23Z</dcterms:created>
  <dcterms:modified xsi:type="dcterms:W3CDTF">2020-02-23T16:17:18Z</dcterms:modified>
</cp:coreProperties>
</file>