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14" r:id="rId3"/>
    <p:sldId id="326" r:id="rId4"/>
    <p:sldId id="319" r:id="rId5"/>
    <p:sldId id="320" r:id="rId6"/>
    <p:sldId id="328" r:id="rId7"/>
    <p:sldId id="32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tthink.com/download/detail?did=2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准备工作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go</a:t>
            </a:r>
            <a:r>
              <a:rPr lang="zh-CN" altLang="en-US" sz="3600" dirty="0" smtClean="0"/>
              <a:t>导入商品表数据到</a:t>
            </a:r>
            <a:r>
              <a:rPr lang="en-US" altLang="zh-CN" sz="3600" dirty="0" smtClean="0"/>
              <a:t>ES</a:t>
            </a:r>
            <a:r>
              <a:rPr lang="zh-CN" altLang="en-US" sz="3600" dirty="0" smtClean="0"/>
              <a:t>中、查看数据条数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首先到这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www.jtthink.com/download/detail?did=235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下载一个 有一万多条的商品表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88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184"/>
            <a:ext cx="12192000" cy="58818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PUT /books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"mappings": {</a:t>
            </a:r>
          </a:p>
          <a:p>
            <a:pPr marL="0" indent="0">
              <a:buNone/>
            </a:pPr>
            <a:r>
              <a:rPr lang="en-US" altLang="zh-CN" dirty="0"/>
              <a:t>    "properties": {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book_id</a:t>
            </a:r>
            <a:r>
              <a:rPr lang="en-US" altLang="zh-CN" dirty="0"/>
              <a:t>":    { "type": "integer" 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book_name</a:t>
            </a:r>
            <a:r>
              <a:rPr lang="en-US" altLang="zh-CN" dirty="0"/>
              <a:t>":    { "type": "text" },  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book_intr</a:t>
            </a:r>
            <a:r>
              <a:rPr lang="en-US" altLang="zh-CN" dirty="0"/>
              <a:t>":  { "type": "text"  }, </a:t>
            </a:r>
          </a:p>
          <a:p>
            <a:pPr marL="0" indent="0">
              <a:buNone/>
            </a:pPr>
            <a:r>
              <a:rPr lang="en-US" altLang="zh-CN" dirty="0"/>
              <a:t>      "book_price1":   { "type": "float"},  </a:t>
            </a:r>
          </a:p>
          <a:p>
            <a:pPr marL="0" indent="0">
              <a:buNone/>
            </a:pPr>
            <a:r>
              <a:rPr lang="en-US" altLang="zh-CN" dirty="0"/>
              <a:t>      "book_price2":   { "type": "float"},  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book_author</a:t>
            </a:r>
            <a:r>
              <a:rPr lang="en-US" altLang="zh-CN" dirty="0"/>
              <a:t>":   { "type": "keyword"},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book_date</a:t>
            </a:r>
            <a:r>
              <a:rPr lang="en-US" altLang="zh-CN" dirty="0"/>
              <a:t>":   { "type": "date"},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book_kind</a:t>
            </a:r>
            <a:r>
              <a:rPr lang="en-US" altLang="zh-CN" dirty="0"/>
              <a:t>":   { "type": "integer"}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41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接下来安装</a:t>
            </a:r>
            <a:r>
              <a:rPr lang="en-US" altLang="zh-CN" dirty="0" smtClean="0"/>
              <a:t>Go ORM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在我们基础课程都讲过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go get github.com/</a:t>
            </a:r>
            <a:r>
              <a:rPr lang="en-US" altLang="zh-CN" dirty="0" err="1" smtClean="0"/>
              <a:t>jinzhu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gorm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请下载课件  里面的初始代码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课件里有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885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循环读取数据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" y="1615280"/>
            <a:ext cx="1173891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page:=1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pagesize</a:t>
            </a:r>
            <a:r>
              <a:rPr lang="en-US" altLang="zh-CN" dirty="0"/>
              <a:t>:=50</a:t>
            </a:r>
          </a:p>
          <a:p>
            <a:r>
              <a:rPr lang="en-US" altLang="zh-CN" dirty="0"/>
              <a:t>	for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bookList</a:t>
            </a:r>
            <a:r>
              <a:rPr lang="en-US" altLang="zh-CN" dirty="0"/>
              <a:t>:=</a:t>
            </a:r>
            <a:r>
              <a:rPr lang="en-US" altLang="zh-CN" dirty="0" err="1"/>
              <a:t>Models.BookList</a:t>
            </a:r>
            <a:r>
              <a:rPr lang="en-US" altLang="zh-CN" dirty="0"/>
              <a:t>{}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AppInit.GetDB</a:t>
            </a:r>
            <a:r>
              <a:rPr lang="en-US" altLang="zh-CN" dirty="0"/>
              <a:t>().Order("</a:t>
            </a:r>
            <a:r>
              <a:rPr lang="en-US" altLang="zh-CN" dirty="0" err="1"/>
              <a:t>book_id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r>
              <a:rPr lang="en-US" altLang="zh-CN" dirty="0"/>
              <a:t>").Limit(</a:t>
            </a:r>
            <a:r>
              <a:rPr lang="en-US" altLang="zh-CN" dirty="0" err="1"/>
              <a:t>pagesize</a:t>
            </a:r>
            <a:r>
              <a:rPr lang="en-US" altLang="zh-CN" dirty="0"/>
              <a:t>).Offset((page-1)*</a:t>
            </a:r>
            <a:r>
              <a:rPr lang="en-US" altLang="zh-CN" dirty="0" err="1"/>
              <a:t>pagesize</a:t>
            </a:r>
            <a:r>
              <a:rPr lang="en-US" altLang="zh-CN" dirty="0"/>
              <a:t>).Find(&amp;</a:t>
            </a:r>
            <a:r>
              <a:rPr lang="en-US" altLang="zh-CN" dirty="0" err="1"/>
              <a:t>bookList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		if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bookList</a:t>
            </a:r>
            <a:r>
              <a:rPr lang="en-US" altLang="zh-CN" dirty="0"/>
              <a:t>)==0{</a:t>
            </a:r>
          </a:p>
          <a:p>
            <a:r>
              <a:rPr lang="en-US" altLang="zh-CN" dirty="0"/>
              <a:t>			break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	for _,book:=range </a:t>
            </a:r>
            <a:r>
              <a:rPr lang="en-US" altLang="zh-CN" dirty="0" err="1"/>
              <a:t>bookList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ctx</a:t>
            </a:r>
            <a:r>
              <a:rPr lang="en-US" altLang="zh-CN" dirty="0"/>
              <a:t>:=</a:t>
            </a:r>
            <a:r>
              <a:rPr lang="en-US" altLang="zh-CN" dirty="0" err="1"/>
              <a:t>context.Background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data,err</a:t>
            </a:r>
            <a:r>
              <a:rPr lang="en-US" altLang="zh-CN" dirty="0"/>
              <a:t>:=</a:t>
            </a:r>
            <a:r>
              <a:rPr lang="en-US" altLang="zh-CN" dirty="0" err="1"/>
              <a:t>AppInit.GetESClient</a:t>
            </a:r>
            <a:r>
              <a:rPr lang="en-US" altLang="zh-CN" dirty="0"/>
              <a:t>().Index().</a:t>
            </a:r>
          </a:p>
          <a:p>
            <a:r>
              <a:rPr lang="en-US" altLang="zh-CN" dirty="0"/>
              <a:t>					Id(</a:t>
            </a:r>
            <a:r>
              <a:rPr lang="en-US" altLang="zh-CN" dirty="0" err="1"/>
              <a:t>strconv.Itoa</a:t>
            </a:r>
            <a:r>
              <a:rPr lang="en-US" altLang="zh-CN" dirty="0"/>
              <a:t>(</a:t>
            </a:r>
            <a:r>
              <a:rPr lang="en-US" altLang="zh-CN" dirty="0" err="1"/>
              <a:t>book.BookID</a:t>
            </a:r>
            <a:r>
              <a:rPr lang="en-US" altLang="zh-CN" dirty="0"/>
              <a:t>)).Index("books").</a:t>
            </a:r>
            <a:r>
              <a:rPr lang="en-US" altLang="zh-CN" dirty="0" err="1"/>
              <a:t>BodyJson</a:t>
            </a:r>
            <a:r>
              <a:rPr lang="en-US" altLang="zh-CN" dirty="0"/>
              <a:t>(book).Do(</a:t>
            </a:r>
            <a:r>
              <a:rPr lang="en-US" altLang="zh-CN" dirty="0" err="1"/>
              <a:t>ctx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		if err!=nil{</a:t>
            </a:r>
          </a:p>
          <a:p>
            <a:r>
              <a:rPr lang="en-US" altLang="zh-CN" dirty="0"/>
              <a:t>					</a:t>
            </a:r>
            <a:r>
              <a:rPr lang="en-US" altLang="zh-CN" dirty="0" err="1"/>
              <a:t>log.Println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			}else{</a:t>
            </a:r>
          </a:p>
          <a:p>
            <a:r>
              <a:rPr lang="en-US" altLang="zh-CN" dirty="0"/>
              <a:t>					</a:t>
            </a:r>
            <a:r>
              <a:rPr lang="en-US" altLang="zh-CN" dirty="0" err="1"/>
              <a:t>fmt.Println</a:t>
            </a:r>
            <a:r>
              <a:rPr lang="en-US" altLang="zh-CN" dirty="0"/>
              <a:t>(data)</a:t>
            </a:r>
          </a:p>
          <a:p>
            <a:r>
              <a:rPr lang="en-US" altLang="zh-CN" dirty="0"/>
              <a:t>				}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 </a:t>
            </a:r>
          </a:p>
          <a:p>
            <a:r>
              <a:rPr lang="en-US" altLang="zh-CN" dirty="0"/>
              <a:t>		break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9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9603</TotalTime>
  <Words>199</Words>
  <Application>Microsoft Office PowerPoint</Application>
  <PresentationFormat>自定义</PresentationFormat>
  <Paragraphs>59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</vt:lpstr>
      <vt:lpstr>下载数据</vt:lpstr>
      <vt:lpstr>创建mapping</vt:lpstr>
      <vt:lpstr>接下来安装Go ORM库</vt:lpstr>
      <vt:lpstr>创模型</vt:lpstr>
      <vt:lpstr>循环读取数据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1150</cp:revision>
  <dcterms:created xsi:type="dcterms:W3CDTF">2016-05-22T15:40:23Z</dcterms:created>
  <dcterms:modified xsi:type="dcterms:W3CDTF">2020-01-05T07:06:23Z</dcterms:modified>
</cp:coreProperties>
</file>