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20" r:id="rId4"/>
    <p:sldId id="328" r:id="rId5"/>
    <p:sldId id="32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单个插入和批量插入的方法、程序中</a:t>
            </a:r>
            <a:r>
              <a:rPr lang="en-US" altLang="zh-CN" sz="3600" dirty="0" smtClean="0"/>
              <a:t>bulk</a:t>
            </a:r>
            <a:r>
              <a:rPr lang="zh-CN" altLang="en-US" sz="3600" dirty="0" smtClean="0"/>
              <a:t>的使用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9816"/>
            <a:ext cx="11652422" cy="5251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POST /books/</a:t>
            </a:r>
            <a:r>
              <a:rPr lang="en-US" altLang="zh-CN" dirty="0">
                <a:solidFill>
                  <a:srgbClr val="FF0000"/>
                </a:solidFill>
              </a:rPr>
              <a:t>_doc</a:t>
            </a:r>
            <a:r>
              <a:rPr lang="en-US" altLang="zh-CN" dirty="0"/>
              <a:t>/19552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"BookID":19552,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BookName</a:t>
            </a:r>
            <a:r>
              <a:rPr lang="en-US" altLang="zh-CN" dirty="0"/>
              <a:t>":" C</a:t>
            </a:r>
            <a:r>
              <a:rPr lang="zh-CN" altLang="en-US" dirty="0"/>
              <a:t>语言程序设计实验指导与习题解答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BookIntr</a:t>
            </a:r>
            <a:r>
              <a:rPr lang="en-US" altLang="zh-CN" dirty="0"/>
              <a:t>":"</a:t>
            </a:r>
            <a:r>
              <a:rPr lang="zh-CN" altLang="en-US" dirty="0"/>
              <a:t>导语</a:t>
            </a:r>
            <a:r>
              <a:rPr lang="en-US" altLang="zh-CN" dirty="0"/>
              <a:t>_</a:t>
            </a:r>
            <a:r>
              <a:rPr lang="zh-CN" altLang="en-US" dirty="0"/>
              <a:t>点评</a:t>
            </a:r>
            <a:r>
              <a:rPr lang="en-US" altLang="zh-CN" dirty="0"/>
              <a:t>_</a:t>
            </a:r>
            <a:r>
              <a:rPr lang="zh-CN" altLang="en-US" dirty="0"/>
              <a:t>推荐词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"BookPrice1":19,</a:t>
            </a:r>
          </a:p>
          <a:p>
            <a:pPr marL="0" indent="0">
              <a:buNone/>
            </a:pPr>
            <a:r>
              <a:rPr lang="en-US" altLang="zh-CN" dirty="0"/>
              <a:t> "BookPrice2":19,</a:t>
            </a:r>
          </a:p>
          <a:p>
            <a:pPr marL="0" indent="0">
              <a:buNone/>
            </a:pPr>
            <a:r>
              <a:rPr lang="en-US" altLang="zh-CN" dirty="0"/>
              <a:t> "</a:t>
            </a:r>
            <a:r>
              <a:rPr lang="en-US" altLang="zh-CN" dirty="0" err="1"/>
              <a:t>BookAuthor</a:t>
            </a:r>
            <a:r>
              <a:rPr lang="en-US" altLang="zh-CN" dirty="0"/>
              <a:t>":"</a:t>
            </a:r>
            <a:r>
              <a:rPr lang="zh-CN" altLang="en-US" dirty="0"/>
              <a:t>蒋清明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"</a:t>
            </a:r>
            <a:r>
              <a:rPr lang="en-US" altLang="zh-CN" dirty="0" err="1"/>
              <a:t>BookPress</a:t>
            </a:r>
            <a:r>
              <a:rPr lang="en-US" altLang="zh-CN" dirty="0"/>
              <a:t>":"</a:t>
            </a:r>
            <a:r>
              <a:rPr lang="zh-CN" altLang="en-US" dirty="0"/>
              <a:t>人民邮电出版社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"</a:t>
            </a:r>
            <a:r>
              <a:rPr lang="en-US" altLang="zh-CN" dirty="0" err="1"/>
              <a:t>BookDate</a:t>
            </a:r>
            <a:r>
              <a:rPr lang="en-US" altLang="zh-CN" dirty="0"/>
              <a:t>":" 2008-10-01",</a:t>
            </a:r>
          </a:p>
          <a:p>
            <a:pPr marL="0" indent="0">
              <a:buNone/>
            </a:pPr>
            <a:r>
              <a:rPr lang="en-US" altLang="zh-CN" dirty="0"/>
              <a:t> "BookKind":8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那么插入两条是否要执行两次呢？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批量插入接口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632" y="1285102"/>
            <a:ext cx="11858368" cy="557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POST _bulk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  <a:r>
              <a:rPr lang="en-US" altLang="zh-CN" dirty="0"/>
              <a:t>"index" : { "_index" : </a:t>
            </a:r>
            <a:r>
              <a:rPr lang="en-US" altLang="zh-CN" dirty="0" smtClean="0"/>
              <a:t>"books", </a:t>
            </a:r>
            <a:r>
              <a:rPr lang="en-US" altLang="zh-CN" dirty="0"/>
              <a:t>"_id" : </a:t>
            </a:r>
            <a:r>
              <a:rPr lang="en-US" altLang="zh-CN" dirty="0" smtClean="0"/>
              <a:t>"19552" </a:t>
            </a:r>
            <a:r>
              <a:rPr lang="en-US" altLang="zh-CN" dirty="0"/>
              <a:t>}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{"</a:t>
            </a:r>
            <a:r>
              <a:rPr lang="en-US" altLang="zh-CN" dirty="0"/>
              <a:t>BookID":19552,"BookName":" C</a:t>
            </a:r>
            <a:r>
              <a:rPr lang="zh-CN" altLang="en-US" dirty="0"/>
              <a:t>语言程序设计实验指导与习题解答</a:t>
            </a:r>
            <a:r>
              <a:rPr lang="en-US" altLang="zh-CN" dirty="0"/>
              <a:t>","</a:t>
            </a:r>
            <a:r>
              <a:rPr lang="en-US" altLang="zh-CN" dirty="0" err="1"/>
              <a:t>BookIntr</a:t>
            </a:r>
            <a:r>
              <a:rPr lang="en-US" altLang="zh-CN" dirty="0"/>
              <a:t>":"</a:t>
            </a:r>
            <a:r>
              <a:rPr lang="zh-CN" altLang="en-US" dirty="0"/>
              <a:t>导语</a:t>
            </a:r>
            <a:r>
              <a:rPr lang="en-US" altLang="zh-CN" dirty="0"/>
              <a:t>_</a:t>
            </a:r>
            <a:r>
              <a:rPr lang="zh-CN" altLang="en-US" dirty="0"/>
              <a:t>点评</a:t>
            </a:r>
            <a:r>
              <a:rPr lang="en-US" altLang="zh-CN" dirty="0"/>
              <a:t>_</a:t>
            </a:r>
            <a:r>
              <a:rPr lang="zh-CN" altLang="en-US" dirty="0"/>
              <a:t>推荐词</a:t>
            </a:r>
            <a:r>
              <a:rPr lang="en-US" altLang="zh-CN" dirty="0"/>
              <a:t>","BookPrice1":19,"BookPrice2":19,"BookAuthor":"</a:t>
            </a:r>
            <a:r>
              <a:rPr lang="zh-CN" altLang="en-US" dirty="0"/>
              <a:t>蒋清明</a:t>
            </a:r>
            <a:r>
              <a:rPr lang="en-US" altLang="zh-CN" dirty="0"/>
              <a:t>","</a:t>
            </a:r>
            <a:r>
              <a:rPr lang="en-US" altLang="zh-CN" dirty="0" err="1"/>
              <a:t>BookPress</a:t>
            </a:r>
            <a:r>
              <a:rPr lang="en-US" altLang="zh-CN" dirty="0"/>
              <a:t>":"</a:t>
            </a:r>
            <a:r>
              <a:rPr lang="zh-CN" altLang="en-US" dirty="0"/>
              <a:t>人民邮电出版社</a:t>
            </a:r>
            <a:r>
              <a:rPr lang="en-US" altLang="zh-CN" dirty="0"/>
              <a:t>","</a:t>
            </a:r>
            <a:r>
              <a:rPr lang="en-US" altLang="zh-CN" dirty="0" err="1"/>
              <a:t>BookDate</a:t>
            </a:r>
            <a:r>
              <a:rPr lang="en-US" altLang="zh-CN" dirty="0"/>
              <a:t>":" 2008-10-01","BookKind":8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{ "index" : { "_index" : "books", "_id" : "</a:t>
            </a:r>
            <a:r>
              <a:rPr lang="en-US" altLang="zh-CN" dirty="0" smtClean="0"/>
              <a:t>19550" </a:t>
            </a:r>
            <a:r>
              <a:rPr lang="en-US" altLang="zh-CN" dirty="0"/>
              <a:t>}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{"BookID":19550,"BookName":" C</a:t>
            </a:r>
            <a:r>
              <a:rPr lang="zh-CN" altLang="en-US" dirty="0"/>
              <a:t>语言程序设计教程（第二版）</a:t>
            </a:r>
            <a:r>
              <a:rPr lang="en-US" altLang="zh-CN" dirty="0"/>
              <a:t>","BookIntr":"","BookPrice1":37.9,"BookPrice2":40,"BookAuthor":"</a:t>
            </a:r>
            <a:r>
              <a:rPr lang="zh-CN" altLang="en-US" dirty="0"/>
              <a:t>王绪梅詹春华陈剑锋</a:t>
            </a:r>
            <a:r>
              <a:rPr lang="en-US" altLang="zh-CN" dirty="0"/>
              <a:t>","</a:t>
            </a:r>
            <a:r>
              <a:rPr lang="en-US" altLang="zh-CN" dirty="0" err="1"/>
              <a:t>BookPress</a:t>
            </a:r>
            <a:r>
              <a:rPr lang="en-US" altLang="zh-CN" dirty="0"/>
              <a:t>":"</a:t>
            </a:r>
            <a:r>
              <a:rPr lang="zh-CN" altLang="en-US" dirty="0"/>
              <a:t>科学出版社</a:t>
            </a:r>
            <a:r>
              <a:rPr lang="en-US" altLang="zh-CN" dirty="0"/>
              <a:t>","</a:t>
            </a:r>
            <a:r>
              <a:rPr lang="en-US" altLang="zh-CN" dirty="0" err="1"/>
              <a:t>BookDate</a:t>
            </a:r>
            <a:r>
              <a:rPr lang="en-US" altLang="zh-CN" dirty="0"/>
              <a:t>":" 2015-05-04","BookKind":8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88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代码里执行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" y="1615280"/>
            <a:ext cx="117389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client:=</a:t>
            </a:r>
            <a:r>
              <a:rPr lang="en-US" altLang="zh-CN" dirty="0" err="1"/>
              <a:t>AppInit.GetEsClient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bulk:=</a:t>
            </a:r>
            <a:r>
              <a:rPr lang="en-US" altLang="zh-CN" dirty="0" err="1"/>
              <a:t>client.Bulk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	for _,book:=range </a:t>
            </a:r>
            <a:r>
              <a:rPr lang="en-US" altLang="zh-CN" dirty="0" err="1"/>
              <a:t>book_list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			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req</a:t>
            </a:r>
            <a:r>
              <a:rPr lang="en-US" altLang="zh-CN" dirty="0"/>
              <a:t>:=</a:t>
            </a:r>
            <a:r>
              <a:rPr lang="en-US" altLang="zh-CN" dirty="0" err="1"/>
              <a:t>elastic.NewBulkIndexRequest</a:t>
            </a:r>
            <a:r>
              <a:rPr lang="en-US" altLang="zh-CN" dirty="0"/>
              <a:t>().Index("books").</a:t>
            </a:r>
          </a:p>
          <a:p>
            <a:r>
              <a:rPr lang="en-US" altLang="zh-CN" dirty="0"/>
              <a:t>					Id(</a:t>
            </a:r>
            <a:r>
              <a:rPr lang="en-US" altLang="zh-CN" dirty="0" err="1"/>
              <a:t>strconv.Itoa</a:t>
            </a:r>
            <a:r>
              <a:rPr lang="en-US" altLang="zh-CN" dirty="0"/>
              <a:t>(</a:t>
            </a:r>
            <a:r>
              <a:rPr lang="en-US" altLang="zh-CN" dirty="0" err="1"/>
              <a:t>book.BookID</a:t>
            </a:r>
            <a:r>
              <a:rPr lang="en-US" altLang="zh-CN" dirty="0"/>
              <a:t>)).Doc(book)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bulk.Add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		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rsp,err</a:t>
            </a:r>
            <a:r>
              <a:rPr lang="en-US" altLang="zh-CN" dirty="0"/>
              <a:t>:=</a:t>
            </a:r>
            <a:r>
              <a:rPr lang="en-US" altLang="zh-CN" dirty="0" err="1"/>
              <a:t>bulk.Do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	if err!=nil{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	}else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9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271</Words>
  <Application>Microsoft Office PowerPoint</Application>
  <PresentationFormat>自定义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手工插入</vt:lpstr>
      <vt:lpstr>批量插入接口</vt:lpstr>
      <vt:lpstr>代码里执行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1166</cp:revision>
  <dcterms:created xsi:type="dcterms:W3CDTF">2016-05-22T15:40:23Z</dcterms:created>
  <dcterms:modified xsi:type="dcterms:W3CDTF">2020-01-05T15:14:44Z</dcterms:modified>
</cp:coreProperties>
</file>