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14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利用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协程秒插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万条商品数据到</a:t>
            </a:r>
            <a:r>
              <a:rPr lang="en-US" altLang="zh-CN" sz="3600" dirty="0" smtClean="0"/>
              <a:t>ES</a:t>
            </a:r>
            <a:r>
              <a:rPr lang="zh-CN" altLang="en-US" sz="3600" dirty="0" smtClean="0"/>
              <a:t>中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31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3_Office 主题​​</vt:lpstr>
      <vt:lpstr> 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1168</cp:revision>
  <dcterms:created xsi:type="dcterms:W3CDTF">2016-05-22T15:40:23Z</dcterms:created>
  <dcterms:modified xsi:type="dcterms:W3CDTF">2020-01-05T15:24:26Z</dcterms:modified>
</cp:coreProperties>
</file>