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15" r:id="rId4"/>
    <p:sldId id="317" r:id="rId5"/>
    <p:sldId id="316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jtthink.com/course/7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jtthink.com/course/1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 </a:t>
            </a:r>
            <a:r>
              <a:rPr lang="zh-CN" altLang="en-US" sz="3600" dirty="0" smtClean="0"/>
              <a:t>引入</a:t>
            </a:r>
            <a:r>
              <a:rPr lang="en-US" altLang="zh-CN" sz="3600" dirty="0" smtClean="0"/>
              <a:t>gin</a:t>
            </a:r>
            <a:r>
              <a:rPr lang="zh-CN" altLang="en-US" sz="3600" dirty="0" smtClean="0"/>
              <a:t>、显示商品列表（前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条）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为了体现效果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我们引入一个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 </a:t>
            </a:r>
            <a:r>
              <a:rPr lang="en-US" altLang="zh-CN" dirty="0" smtClean="0"/>
              <a:t>----gin </a:t>
            </a:r>
          </a:p>
          <a:p>
            <a:endParaRPr lang="en-US" altLang="zh-CN" dirty="0"/>
          </a:p>
          <a:p>
            <a:r>
              <a:rPr lang="zh-CN" altLang="en-US" dirty="0" smtClean="0"/>
              <a:t>在我们之前的基础课程里讲过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www.jtthink.com/course/74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目前假设你会</a:t>
            </a:r>
            <a:r>
              <a:rPr lang="en-US" altLang="zh-CN" dirty="0" smtClean="0"/>
              <a:t>gin</a:t>
            </a:r>
            <a:r>
              <a:rPr lang="zh-CN" altLang="en-US" dirty="0" smtClean="0"/>
              <a:t>了。或者你可以使用自己喜欢的框架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13" y="1588488"/>
            <a:ext cx="42005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2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中级进阶课程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http://www.jtthink.com/course/100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39" y="1924050"/>
            <a:ext cx="41338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39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get </a:t>
            </a:r>
            <a:r>
              <a:rPr lang="en-US" altLang="zh-CN" dirty="0" smtClean="0"/>
              <a:t> github.com/gin-</a:t>
            </a:r>
            <a:r>
              <a:rPr lang="en-US" altLang="zh-CN" dirty="0" err="1" smtClean="0"/>
              <a:t>gonic</a:t>
            </a:r>
            <a:r>
              <a:rPr lang="en-US" altLang="zh-CN" dirty="0" smtClean="0"/>
              <a:t>/gin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为了简单，本课程不使用我们之前的三层架构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8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10116</TotalTime>
  <Words>93</Words>
  <Application>Microsoft Office PowerPoint</Application>
  <PresentationFormat>自定义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为了体现效果</vt:lpstr>
      <vt:lpstr>中级进阶课程</vt:lpstr>
      <vt:lpstr>部署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1178</cp:revision>
  <dcterms:created xsi:type="dcterms:W3CDTF">2016-05-22T15:40:23Z</dcterms:created>
  <dcterms:modified xsi:type="dcterms:W3CDTF">2020-01-06T04:22:30Z</dcterms:modified>
</cp:coreProperties>
</file>