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14" r:id="rId3"/>
    <p:sldId id="315" r:id="rId4"/>
    <p:sldId id="316" r:id="rId5"/>
    <p:sldId id="317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 [BUG</a:t>
            </a:r>
            <a:r>
              <a:rPr lang="zh-CN" altLang="en-US" sz="3600" dirty="0" smtClean="0"/>
              <a:t>修正</a:t>
            </a:r>
            <a:r>
              <a:rPr lang="en-US" altLang="zh-CN" sz="3600" dirty="0" smtClean="0"/>
              <a:t>]</a:t>
            </a:r>
            <a:r>
              <a:rPr lang="zh-CN" altLang="en-US" sz="3600" dirty="0" smtClean="0"/>
              <a:t>数据库中数据处理、</a:t>
            </a:r>
            <a:r>
              <a:rPr lang="en-US" altLang="zh-CN" sz="3600" dirty="0" smtClean="0"/>
              <a:t>mapping</a:t>
            </a:r>
            <a:r>
              <a:rPr lang="zh-CN" altLang="en-US" sz="3600" dirty="0" smtClean="0"/>
              <a:t>结构修改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之前的一个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548713"/>
            <a:ext cx="5042715" cy="307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28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改成这样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924" y="1408670"/>
            <a:ext cx="11887200" cy="53134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PUT /books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"mappings": {</a:t>
            </a:r>
          </a:p>
          <a:p>
            <a:pPr marL="0" indent="0">
              <a:buNone/>
            </a:pPr>
            <a:r>
              <a:rPr lang="en-US" altLang="zh-CN" dirty="0"/>
              <a:t>    "properties": {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BookID</a:t>
            </a:r>
            <a:r>
              <a:rPr lang="en-US" altLang="zh-CN" dirty="0"/>
              <a:t>":    { "type": "integer" },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BookName</a:t>
            </a:r>
            <a:r>
              <a:rPr lang="en-US" altLang="zh-CN" dirty="0"/>
              <a:t>":    { "type": "text" },  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BookIntr</a:t>
            </a:r>
            <a:r>
              <a:rPr lang="en-US" altLang="zh-CN" dirty="0"/>
              <a:t>":  { "type": "text"  }, </a:t>
            </a:r>
          </a:p>
          <a:p>
            <a:pPr marL="0" indent="0">
              <a:buNone/>
            </a:pPr>
            <a:r>
              <a:rPr lang="en-US" altLang="zh-CN" dirty="0"/>
              <a:t>      "BookPrice1":   { "type": "float"},  </a:t>
            </a:r>
          </a:p>
          <a:p>
            <a:pPr marL="0" indent="0">
              <a:buNone/>
            </a:pPr>
            <a:r>
              <a:rPr lang="en-US" altLang="zh-CN" dirty="0"/>
              <a:t>      "BookPrice2":   { "type": "float"},  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BookAuthor</a:t>
            </a:r>
            <a:r>
              <a:rPr lang="en-US" altLang="zh-CN" dirty="0"/>
              <a:t>":   { "type": "keyword"},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BookPress</a:t>
            </a:r>
            <a:r>
              <a:rPr lang="en-US" altLang="zh-CN" dirty="0"/>
              <a:t>":   { "type": "keyword"},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BookDate</a:t>
            </a:r>
            <a:r>
              <a:rPr lang="en-US" altLang="zh-CN" dirty="0"/>
              <a:t>":   { "type": "date"},</a:t>
            </a:r>
          </a:p>
          <a:p>
            <a:pPr marL="0" indent="0">
              <a:buNone/>
            </a:pPr>
            <a:r>
              <a:rPr lang="en-US" altLang="zh-CN" dirty="0"/>
              <a:t>      "</a:t>
            </a:r>
            <a:r>
              <a:rPr lang="en-US" altLang="zh-CN" dirty="0" err="1"/>
              <a:t>BookKind</a:t>
            </a:r>
            <a:r>
              <a:rPr lang="en-US" altLang="zh-CN" dirty="0"/>
              <a:t>":   { "type": "integer"}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88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由于之前的测试库数据有些问题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select book_id,book_name,book_intr,book_price1,book_price2,book_author,book_press,book_kind</a:t>
            </a:r>
          </a:p>
          <a:p>
            <a:pPr marL="0" indent="0">
              <a:buNone/>
            </a:pPr>
            <a:r>
              <a:rPr lang="en-US" altLang="zh-CN" dirty="0"/>
              <a:t>,if(</a:t>
            </a:r>
            <a:r>
              <a:rPr lang="en-US" altLang="zh-CN" dirty="0" err="1"/>
              <a:t>book_date</a:t>
            </a:r>
            <a:r>
              <a:rPr lang="en-US" altLang="zh-CN" dirty="0"/>
              <a:t>='',</a:t>
            </a:r>
            <a:r>
              <a:rPr lang="en-US" altLang="zh-CN" dirty="0" smtClean="0"/>
              <a:t>'1970-01-01</a:t>
            </a:r>
            <a:r>
              <a:rPr lang="en-US" altLang="zh-CN" dirty="0"/>
              <a:t>',ltrim(</a:t>
            </a:r>
            <a:r>
              <a:rPr lang="en-US" altLang="zh-CN" dirty="0" err="1"/>
              <a:t>book_date</a:t>
            </a:r>
            <a:r>
              <a:rPr lang="en-US" altLang="zh-CN" dirty="0"/>
              <a:t>)) as </a:t>
            </a:r>
            <a:r>
              <a:rPr lang="en-US" altLang="zh-CN" dirty="0" err="1"/>
              <a:t>book_date</a:t>
            </a:r>
            <a:r>
              <a:rPr lang="en-US" altLang="zh-CN" dirty="0"/>
              <a:t>_ from books  limit 10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看这条</a:t>
            </a:r>
            <a:r>
              <a:rPr lang="en-US" altLang="zh-CN" dirty="0" smtClean="0"/>
              <a:t>SQL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8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10417</TotalTime>
  <Words>186</Words>
  <Application>Microsoft Office PowerPoint</Application>
  <PresentationFormat>自定义</PresentationFormat>
  <Paragraphs>29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 </vt:lpstr>
      <vt:lpstr>之前的一个BUG</vt:lpstr>
      <vt:lpstr>改成这样</vt:lpstr>
      <vt:lpstr>由于之前的测试库数据有些问题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1195</cp:revision>
  <dcterms:created xsi:type="dcterms:W3CDTF">2016-05-22T15:40:23Z</dcterms:created>
  <dcterms:modified xsi:type="dcterms:W3CDTF">2020-01-06T16:14:59Z</dcterms:modified>
</cp:coreProperties>
</file>