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6"/>
  </p:notesMasterIdLst>
  <p:sldIdLst>
    <p:sldId id="314" r:id="rId3"/>
    <p:sldId id="315" r:id="rId4"/>
    <p:sldId id="26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 </a:t>
            </a:r>
            <a:r>
              <a:rPr lang="zh-CN" altLang="en-US" sz="3600" dirty="0" smtClean="0"/>
              <a:t>把</a:t>
            </a:r>
            <a:r>
              <a:rPr lang="en-US" altLang="zh-CN" sz="3600" dirty="0" err="1" smtClean="0"/>
              <a:t>es</a:t>
            </a:r>
            <a:r>
              <a:rPr lang="zh-CN" altLang="en-US" sz="3600" dirty="0" smtClean="0"/>
              <a:t>查询</a:t>
            </a:r>
            <a:r>
              <a:rPr lang="zh-CN" altLang="en-US" sz="3600" dirty="0" smtClean="0"/>
              <a:t>结果映射成</a:t>
            </a:r>
            <a:r>
              <a:rPr lang="zh-CN" altLang="en-US" sz="3600" dirty="0" smtClean="0"/>
              <a:t>实体切片</a:t>
            </a:r>
            <a:r>
              <a:rPr lang="en-US" altLang="zh-CN" sz="3600" dirty="0" smtClean="0"/>
              <a:t> 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先把上节课代码处理下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func </a:t>
            </a:r>
            <a:r>
              <a:rPr lang="en-US" altLang="zh-CN" dirty="0" err="1"/>
              <a:t>MapToBooks</a:t>
            </a:r>
            <a:r>
              <a:rPr lang="en-US" altLang="zh-CN" dirty="0"/>
              <a:t>(</a:t>
            </a:r>
            <a:r>
              <a:rPr lang="en-US" altLang="zh-CN" dirty="0" err="1"/>
              <a:t>rsp</a:t>
            </a:r>
            <a:r>
              <a:rPr lang="en-US" altLang="zh-CN" dirty="0"/>
              <a:t> *</a:t>
            </a:r>
            <a:r>
              <a:rPr lang="en-US" altLang="zh-CN" dirty="0" err="1"/>
              <a:t>elastic.SearchResult</a:t>
            </a:r>
            <a:r>
              <a:rPr lang="en-US" altLang="zh-CN" dirty="0"/>
              <a:t>) []*</a:t>
            </a:r>
            <a:r>
              <a:rPr lang="en-US" altLang="zh-CN" dirty="0" err="1"/>
              <a:t>Models.Books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	books:=[]*</a:t>
            </a:r>
            <a:r>
              <a:rPr lang="en-US" altLang="zh-CN" dirty="0" err="1"/>
              <a:t>Models.Books</a:t>
            </a:r>
            <a:r>
              <a:rPr lang="en-US" altLang="zh-CN" dirty="0"/>
              <a:t>{}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var</a:t>
            </a:r>
            <a:r>
              <a:rPr lang="en-US" altLang="zh-CN" dirty="0"/>
              <a:t> t *</a:t>
            </a:r>
            <a:r>
              <a:rPr lang="en-US" altLang="zh-CN" dirty="0" err="1"/>
              <a:t>Models.Books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for _,item:=range </a:t>
            </a:r>
            <a:r>
              <a:rPr lang="en-US" altLang="zh-CN" dirty="0" err="1"/>
              <a:t>rsp.Each</a:t>
            </a:r>
            <a:r>
              <a:rPr lang="en-US" altLang="zh-CN" dirty="0"/>
              <a:t>(</a:t>
            </a:r>
            <a:r>
              <a:rPr lang="en-US" altLang="zh-CN" dirty="0" err="1"/>
              <a:t>reflect.TypeOf</a:t>
            </a:r>
            <a:r>
              <a:rPr lang="en-US" altLang="zh-CN" dirty="0"/>
              <a:t>(t)){</a:t>
            </a:r>
          </a:p>
          <a:p>
            <a:pPr marL="0" indent="0">
              <a:buNone/>
            </a:pPr>
            <a:r>
              <a:rPr lang="en-US" altLang="zh-CN" dirty="0"/>
              <a:t>		books=append(</a:t>
            </a:r>
            <a:r>
              <a:rPr lang="en-US" altLang="zh-CN" dirty="0" err="1"/>
              <a:t>books,item</a:t>
            </a:r>
            <a:r>
              <a:rPr lang="en-US" altLang="zh-CN" dirty="0"/>
              <a:t>.(*</a:t>
            </a:r>
            <a:r>
              <a:rPr lang="en-US" altLang="zh-CN" dirty="0" err="1"/>
              <a:t>Models.Books</a:t>
            </a:r>
            <a:r>
              <a:rPr lang="en-US" altLang="zh-CN" dirty="0"/>
              <a:t>))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return books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28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10341</TotalTime>
  <Words>42</Words>
  <Application>Microsoft Office PowerPoint</Application>
  <PresentationFormat>自定义</PresentationFormat>
  <Paragraphs>16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</vt:lpstr>
      <vt:lpstr>3_Office 主题​​</vt:lpstr>
      <vt:lpstr> </vt:lpstr>
      <vt:lpstr>先把上节课代码处理下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1193</cp:revision>
  <dcterms:created xsi:type="dcterms:W3CDTF">2016-05-22T15:40:23Z</dcterms:created>
  <dcterms:modified xsi:type="dcterms:W3CDTF">2020-01-06T16:39:27Z</dcterms:modified>
</cp:coreProperties>
</file>