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15" r:id="rId4"/>
    <p:sldId id="316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精确查询之</a:t>
            </a:r>
            <a:r>
              <a:rPr lang="en-US" altLang="zh-CN" sz="3600" dirty="0" smtClean="0"/>
              <a:t>:term</a:t>
            </a:r>
            <a:r>
              <a:rPr lang="zh-CN" altLang="en-US" sz="3600" dirty="0" smtClean="0"/>
              <a:t>的使用、常见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的设计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今天开始讲最基本的查询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term </a:t>
            </a:r>
            <a:r>
              <a:rPr lang="zh-CN" altLang="en-US" dirty="0" smtClean="0"/>
              <a:t>可以粗暴的认为是精确查询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"query": {</a:t>
            </a:r>
          </a:p>
          <a:p>
            <a:pPr marL="0" indent="0">
              <a:buNone/>
            </a:pPr>
            <a:r>
              <a:rPr lang="en-US" altLang="zh-CN" dirty="0"/>
              <a:t>    "term": {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BookPress</a:t>
            </a:r>
            <a:r>
              <a:rPr lang="en-US" altLang="zh-CN" dirty="0"/>
              <a:t>": "</a:t>
            </a:r>
            <a:r>
              <a:rPr lang="zh-CN" altLang="en-US" dirty="0"/>
              <a:t>人民邮电出版社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28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打个比方：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GET /books/press/</a:t>
            </a:r>
            <a:r>
              <a:rPr lang="en-US" altLang="zh-CN" dirty="0" err="1" smtClean="0"/>
              <a:t>xxxx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代表着取 某个出版社下面的 图书列表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06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10460</TotalTime>
  <Words>82</Words>
  <Application>Microsoft Office PowerPoint</Application>
  <PresentationFormat>自定义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今天开始讲最基本的查询</vt:lpstr>
      <vt:lpstr>常见的API设计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1203</cp:revision>
  <dcterms:created xsi:type="dcterms:W3CDTF">2016-05-22T15:40:23Z</dcterms:created>
  <dcterms:modified xsi:type="dcterms:W3CDTF">2020-01-15T09:10:57Z</dcterms:modified>
</cp:coreProperties>
</file>