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08" r:id="rId4"/>
    <p:sldId id="29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-gonic/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引入外部框架</a:t>
            </a:r>
            <a:r>
              <a:rPr lang="en-US" altLang="zh-CN" sz="3600" dirty="0" smtClean="0"/>
              <a:t>gin</a:t>
            </a:r>
            <a:r>
              <a:rPr lang="zh-CN" altLang="en-US" sz="3600" dirty="0" smtClean="0"/>
              <a:t>生成</a:t>
            </a:r>
            <a:r>
              <a:rPr lang="en-US" altLang="zh-CN" sz="3600" dirty="0" smtClean="0"/>
              <a:t>web API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之前的铺垫课程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" y="1715529"/>
            <a:ext cx="33051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73" y="1334272"/>
            <a:ext cx="3209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75" y="4108102"/>
            <a:ext cx="4242100" cy="26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04" y="3546132"/>
            <a:ext cx="34861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直接开干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github.com/gin-gonic/gin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get -u </a:t>
            </a:r>
            <a:r>
              <a:rPr lang="en-US" altLang="zh-CN" dirty="0" smtClean="0">
                <a:hlinkClick r:id="rId2"/>
              </a:rPr>
              <a:t>github.com/gin-</a:t>
            </a:r>
            <a:r>
              <a:rPr lang="en-US" altLang="zh-CN" dirty="0" err="1" smtClean="0">
                <a:hlinkClick r:id="rId2"/>
              </a:rPr>
              <a:t>gonic</a:t>
            </a:r>
            <a:r>
              <a:rPr lang="en-US" altLang="zh-CN" dirty="0" smtClean="0">
                <a:hlinkClick r:id="rId2"/>
              </a:rPr>
              <a:t>/gin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/>
              <a:t>这里</a:t>
            </a:r>
            <a:r>
              <a:rPr lang="zh-CN" altLang="en-US" dirty="0" smtClean="0"/>
              <a:t>不解释了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</TotalTime>
  <Words>50</Words>
  <Application>Microsoft Office PowerPoint</Application>
  <PresentationFormat>自定义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之前的铺垫课程</vt:lpstr>
      <vt:lpstr>直接开干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1059</cp:revision>
  <dcterms:created xsi:type="dcterms:W3CDTF">2016-05-22T15:40:23Z</dcterms:created>
  <dcterms:modified xsi:type="dcterms:W3CDTF">2019-08-25T16:43:38Z</dcterms:modified>
</cp:coreProperties>
</file>