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08" r:id="rId5"/>
    <p:sldId id="296" r:id="rId6"/>
    <p:sldId id="297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/go-micr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微服务实战速学之 </a:t>
            </a:r>
            <a:endParaRPr lang="en-US" altLang="zh-CN" sz="4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Go-micro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框架入门篇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开张</a:t>
            </a:r>
            <a:r>
              <a:rPr lang="zh-CN" altLang="en-US" sz="3600" dirty="0" smtClean="0"/>
              <a:t>课、安装框架、创建第一个</a:t>
            </a:r>
            <a:r>
              <a:rPr lang="en-US" altLang="zh-CN" sz="3600" dirty="0" smtClean="0"/>
              <a:t>web </a:t>
            </a:r>
            <a:r>
              <a:rPr lang="en-US" altLang="zh-CN" sz="3600" dirty="0" err="1" smtClean="0"/>
              <a:t>api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之前的铺垫课程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7" y="1715529"/>
            <a:ext cx="33051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92" y="926499"/>
            <a:ext cx="3209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75" y="4108102"/>
            <a:ext cx="4242100" cy="26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04" y="3546132"/>
            <a:ext cx="34861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直接开干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github.com/micro/go-micro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本</a:t>
            </a:r>
            <a:r>
              <a:rPr lang="zh-CN" altLang="en-US" dirty="0" smtClean="0"/>
              <a:t>课程一律使用</a:t>
            </a:r>
            <a:r>
              <a:rPr lang="en-US" altLang="zh-CN" dirty="0" smtClean="0"/>
              <a:t>go module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 get -u github.com/micro/go-micro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请耐心安装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很多人关心的是</a:t>
            </a:r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那我们就先从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service := </a:t>
            </a:r>
            <a:r>
              <a:rPr lang="en-US" altLang="zh-CN" dirty="0" err="1"/>
              <a:t>web.NewService</a:t>
            </a:r>
            <a:r>
              <a:rPr lang="en-US" altLang="zh-CN" dirty="0"/>
              <a:t>(</a:t>
            </a:r>
            <a:r>
              <a:rPr lang="en-US" altLang="zh-CN" dirty="0" err="1"/>
              <a:t>web.Address</a:t>
            </a:r>
            <a:r>
              <a:rPr lang="en-US" altLang="zh-CN" dirty="0"/>
              <a:t>(</a:t>
            </a:r>
            <a:r>
              <a:rPr lang="en-US" altLang="zh-CN" b="1" dirty="0"/>
              <a:t>":8080"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service.Run</a:t>
            </a:r>
            <a:r>
              <a:rPr lang="en-US" altLang="zh-CN" dirty="0"/>
              <a:t>()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8597</TotalTime>
  <Words>102</Words>
  <Application>Microsoft Office PowerPoint</Application>
  <PresentationFormat>自定义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之前的铺垫课程</vt:lpstr>
      <vt:lpstr>直接开干</vt:lpstr>
      <vt:lpstr>很多人关心的是http api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1055</cp:revision>
  <dcterms:created xsi:type="dcterms:W3CDTF">2016-05-22T15:40:23Z</dcterms:created>
  <dcterms:modified xsi:type="dcterms:W3CDTF">2019-08-25T16:01:10Z</dcterms:modified>
</cp:coreProperties>
</file>