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14" r:id="rId3"/>
    <p:sldId id="319" r:id="rId4"/>
    <p:sldId id="320" r:id="rId5"/>
    <p:sldId id="32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5" d="100"/>
          <a:sy n="75" d="100"/>
        </p:scale>
        <p:origin x="-31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 </a:t>
            </a:r>
            <a:r>
              <a:rPr lang="zh-CN" altLang="en-US" sz="3600" dirty="0" smtClean="0"/>
              <a:t>调用</a:t>
            </a:r>
            <a:r>
              <a:rPr lang="en-US" altLang="zh-CN" sz="3600" dirty="0" smtClean="0"/>
              <a:t>http </a:t>
            </a:r>
            <a:r>
              <a:rPr lang="en-US" altLang="zh-CN" sz="3600" dirty="0" err="1" smtClean="0"/>
              <a:t>api</a:t>
            </a:r>
            <a:r>
              <a:rPr lang="zh-CN" altLang="en-US" sz="3600" smtClean="0"/>
              <a:t>的姿势</a:t>
            </a:r>
            <a:r>
              <a:rPr lang="en-US" altLang="zh-CN" sz="3600" dirty="0" smtClean="0"/>
              <a:t>:</a:t>
            </a:r>
            <a:r>
              <a:rPr lang="zh-CN" altLang="en-US" sz="3600" dirty="0" smtClean="0"/>
              <a:t>带参数调用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有思考题</a:t>
            </a:r>
            <a:r>
              <a:rPr lang="en-US" altLang="zh-CN" sz="3600" dirty="0" smtClean="0"/>
              <a:t>)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上节课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86" y="1719262"/>
            <a:ext cx="8984006" cy="4195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也就是说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7858897" y="2063578"/>
            <a:ext cx="2162433" cy="1260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 </a:t>
            </a:r>
            <a:r>
              <a:rPr lang="en-US" altLang="zh-CN" dirty="0" err="1" smtClean="0"/>
              <a:t>api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07178" y="1618735"/>
            <a:ext cx="201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POST /v1/prods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15546" y="3002692"/>
            <a:ext cx="1186249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137719" y="2693773"/>
            <a:ext cx="5251622" cy="753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07276" y="2693773"/>
            <a:ext cx="2903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http client 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服务端做个改动</a:t>
            </a:r>
            <a:r>
              <a:rPr lang="en-US" altLang="zh-CN" dirty="0" smtClean="0"/>
              <a:t>(</a:t>
            </a:r>
            <a:r>
              <a:rPr lang="zh-CN" altLang="en-US" dirty="0" smtClean="0"/>
              <a:t>临时的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type </a:t>
            </a:r>
            <a:r>
              <a:rPr lang="en-US" altLang="zh-CN" dirty="0" err="1"/>
              <a:t>ProdRequest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Size </a:t>
            </a:r>
            <a:r>
              <a:rPr lang="en-US" altLang="zh-CN" dirty="0" err="1"/>
              <a:t>int</a:t>
            </a:r>
            <a:r>
              <a:rPr lang="en-US" altLang="zh-CN" dirty="0"/>
              <a:t> `</a:t>
            </a:r>
            <a:r>
              <a:rPr lang="en-US" altLang="zh-CN" dirty="0" err="1"/>
              <a:t>form:"size</a:t>
            </a:r>
            <a:r>
              <a:rPr lang="en-US" altLang="zh-CN" dirty="0"/>
              <a:t>"`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WPS 演示</Application>
  <PresentationFormat>自定义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 </vt:lpstr>
      <vt:lpstr>上节课</vt:lpstr>
      <vt:lpstr>也就是说</vt:lpstr>
      <vt:lpstr>服务端做个改动(临时的)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1154</cp:revision>
  <dcterms:created xsi:type="dcterms:W3CDTF">2016-05-22T15:40:00Z</dcterms:created>
  <dcterms:modified xsi:type="dcterms:W3CDTF">2020-05-23T09:22:53Z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