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14" r:id="rId3"/>
    <p:sldId id="319" r:id="rId4"/>
    <p:sldId id="322" r:id="rId5"/>
    <p:sldId id="321" r:id="rId6"/>
    <p:sldId id="323" r:id="rId7"/>
    <p:sldId id="32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jtthink.com/course/9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调用</a:t>
            </a:r>
            <a:r>
              <a:rPr lang="en-US" altLang="zh-CN" sz="3600" dirty="0" smtClean="0"/>
              <a:t>http </a:t>
            </a:r>
            <a:r>
              <a:rPr lang="en-US" altLang="zh-CN" sz="3600" dirty="0" err="1" smtClean="0"/>
              <a:t>api</a:t>
            </a:r>
            <a:r>
              <a:rPr lang="en-US" altLang="zh-CN" sz="3600" dirty="0" smtClean="0"/>
              <a:t>:</a:t>
            </a:r>
            <a:r>
              <a:rPr lang="zh-CN" altLang="en-US" sz="3600" dirty="0" smtClean="0"/>
              <a:t>引入</a:t>
            </a:r>
            <a:r>
              <a:rPr lang="en-US" altLang="zh-CN" sz="3600" dirty="0" err="1" smtClean="0"/>
              <a:t>protobuf</a:t>
            </a:r>
            <a:r>
              <a:rPr lang="zh-CN" altLang="en-US" sz="3600" dirty="0" smtClean="0"/>
              <a:t>、生成参数和响应模型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上节课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76" y="1671637"/>
            <a:ext cx="9508327" cy="320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Grpc</a:t>
            </a:r>
            <a:r>
              <a:rPr lang="zh-CN" altLang="en-US" dirty="0" smtClean="0"/>
              <a:t>课程中 （</a:t>
            </a:r>
            <a:r>
              <a:rPr lang="en-US" altLang="zh-CN" dirty="0">
                <a:hlinkClick r:id="rId1"/>
              </a:rPr>
              <a:t>http://www.jtthink.com/course/91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我们介绍过</a:t>
            </a:r>
            <a:r>
              <a:rPr lang="en-US" altLang="zh-CN" dirty="0" err="1" smtClean="0"/>
              <a:t>protobuf</a:t>
            </a:r>
            <a:r>
              <a:rPr lang="en-US" altLang="zh-CN" dirty="0" smtClean="0"/>
              <a:t> </a:t>
            </a:r>
            <a:r>
              <a:rPr lang="zh-CN" altLang="en-US" dirty="0" smtClean="0"/>
              <a:t>以及相关生成工具</a:t>
            </a:r>
            <a:r>
              <a:rPr lang="en-US" altLang="zh-CN" dirty="0" smtClean="0"/>
              <a:t>(</a:t>
            </a:r>
            <a:r>
              <a:rPr lang="zh-CN" altLang="en-US" dirty="0" smtClean="0"/>
              <a:t>假设你已经安装好</a:t>
            </a:r>
            <a:r>
              <a:rPr lang="en-US" altLang="zh-CN" dirty="0" err="1" smtClean="0"/>
              <a:t>protobuf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protoc</a:t>
            </a:r>
            <a:r>
              <a:rPr lang="en-US" altLang="zh-CN" dirty="0" smtClean="0"/>
              <a:t>-gen-go</a:t>
            </a:r>
            <a:r>
              <a:rPr lang="zh-CN" altLang="en-US" dirty="0" smtClean="0"/>
              <a:t>工具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go-micro</a:t>
            </a:r>
            <a:r>
              <a:rPr lang="zh-CN" altLang="en-US" dirty="0" smtClean="0"/>
              <a:t>也有个对应的插件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安装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go </a:t>
            </a:r>
            <a:r>
              <a:rPr lang="en-US" altLang="zh-CN" dirty="0"/>
              <a:t>get github.com/micro/</a:t>
            </a:r>
            <a:r>
              <a:rPr lang="en-US" altLang="zh-CN" dirty="0" err="1"/>
              <a:t>protoc</a:t>
            </a:r>
            <a:r>
              <a:rPr lang="en-US" altLang="zh-CN" dirty="0"/>
              <a:t>-gen-micro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proto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首先创建一个文件夹叫做</a:t>
            </a:r>
            <a:r>
              <a:rPr lang="en-US" altLang="zh-CN" dirty="0" smtClean="0"/>
              <a:t>Models,</a:t>
            </a:r>
            <a:r>
              <a:rPr lang="zh-CN" altLang="en-US" dirty="0" smtClean="0"/>
              <a:t>在里面再创建一个</a:t>
            </a:r>
            <a:r>
              <a:rPr lang="en-US" altLang="zh-CN" dirty="0" err="1" smtClean="0"/>
              <a:t>protos</a:t>
            </a:r>
            <a:r>
              <a:rPr lang="zh-CN" altLang="en-US" dirty="0" smtClean="0"/>
              <a:t>子文件夹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再然后，创建一个文件叫做</a:t>
            </a:r>
            <a:r>
              <a:rPr lang="en-US" altLang="zh-CN" dirty="0" err="1" smtClean="0"/>
              <a:t>Prods.proto</a:t>
            </a:r>
            <a:r>
              <a:rPr lang="zh-CN" altLang="en-US" dirty="0" smtClean="0"/>
              <a:t>文件夹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---Models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--</a:t>
            </a:r>
            <a:r>
              <a:rPr lang="en-US" altLang="zh-CN" dirty="0" err="1" smtClean="0"/>
              <a:t>protos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--</a:t>
            </a:r>
            <a:r>
              <a:rPr lang="en-US" altLang="zh-CN" dirty="0" err="1" smtClean="0"/>
              <a:t>Prods.proto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proto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syntax = "proto3";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package  Models;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message </a:t>
            </a:r>
            <a:r>
              <a:rPr lang="en-US" altLang="zh-CN" dirty="0" err="1"/>
              <a:t>ProdModel</a:t>
            </a: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int32 </a:t>
            </a:r>
            <a:r>
              <a:rPr lang="en-US" altLang="zh-CN" dirty="0" err="1">
                <a:solidFill>
                  <a:srgbClr val="FF0000"/>
                </a:solidFill>
              </a:rPr>
              <a:t>ProdID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=1;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string </a:t>
            </a:r>
            <a:r>
              <a:rPr lang="en-US" altLang="zh-CN" dirty="0" err="1">
                <a:solidFill>
                  <a:srgbClr val="FF0000"/>
                </a:solidFill>
              </a:rPr>
              <a:t>ProdName</a:t>
            </a:r>
            <a:r>
              <a:rPr lang="en-US" altLang="zh-CN" dirty="0"/>
              <a:t>=2;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message </a:t>
            </a:r>
            <a:r>
              <a:rPr lang="en-US" altLang="zh-CN" dirty="0" err="1" smtClean="0"/>
              <a:t>ProdsRequest</a:t>
            </a: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int32 size=1;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message </a:t>
            </a:r>
            <a:r>
              <a:rPr lang="en-US" altLang="zh-CN" dirty="0" err="1"/>
              <a:t>ProdListResponse</a:t>
            </a: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repeated </a:t>
            </a:r>
            <a:r>
              <a:rPr lang="en-US" altLang="zh-CN" dirty="0" err="1"/>
              <a:t>ProdModel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data</a:t>
            </a:r>
            <a:r>
              <a:rPr lang="en-US" altLang="zh-CN" dirty="0"/>
              <a:t>=1;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cd Models/</a:t>
            </a:r>
            <a:r>
              <a:rPr lang="en-US" altLang="zh-CN" dirty="0" err="1"/>
              <a:t>protos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protoc</a:t>
            </a:r>
            <a:r>
              <a:rPr lang="en-US" altLang="zh-CN" dirty="0"/>
              <a:t>  --</a:t>
            </a:r>
            <a:r>
              <a:rPr lang="en-US" altLang="zh-CN" dirty="0" err="1"/>
              <a:t>micro_out</a:t>
            </a:r>
            <a:r>
              <a:rPr lang="en-US" altLang="zh-CN" dirty="0"/>
              <a:t>=../ --</a:t>
            </a:r>
            <a:r>
              <a:rPr lang="en-US" altLang="zh-CN" dirty="0" err="1"/>
              <a:t>go_out</a:t>
            </a:r>
            <a:r>
              <a:rPr lang="en-US" altLang="zh-CN" dirty="0"/>
              <a:t>=../ </a:t>
            </a:r>
            <a:r>
              <a:rPr lang="en-US" altLang="zh-CN" dirty="0" err="1"/>
              <a:t>Prods.proto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cd .. &amp;&amp; cd </a:t>
            </a:r>
            <a:r>
              <a:rPr lang="en-US" altLang="zh-CN" dirty="0" smtClean="0"/>
              <a:t>..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可以把这个 弄成批处理文件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WPS 演示</Application>
  <PresentationFormat>自定义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 </vt:lpstr>
      <vt:lpstr>上节课</vt:lpstr>
      <vt:lpstr>安装插件</vt:lpstr>
      <vt:lpstr>编写proto文件</vt:lpstr>
      <vt:lpstr>编写proto文件</vt:lpstr>
      <vt:lpstr>生成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1162</cp:revision>
  <dcterms:created xsi:type="dcterms:W3CDTF">2016-05-22T15:40:00Z</dcterms:created>
  <dcterms:modified xsi:type="dcterms:W3CDTF">2020-05-23T09:26:26Z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