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4" r:id="rId3"/>
    <p:sldId id="322" r:id="rId4"/>
    <p:sldId id="321" r:id="rId5"/>
    <p:sldId id="32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ithub.com/favadi/protoc-go-inject-ta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处理参数模型中的</a:t>
            </a:r>
            <a:r>
              <a:rPr lang="en-US" altLang="zh-CN" sz="3600" dirty="0" err="1" smtClean="0"/>
              <a:t>json</a:t>
            </a:r>
            <a:r>
              <a:rPr lang="en-US" altLang="zh-CN" sz="3600" dirty="0" smtClean="0"/>
              <a:t> tag</a:t>
            </a:r>
            <a:r>
              <a:rPr lang="zh-CN" altLang="en-US" sz="3600" dirty="0" smtClean="0"/>
              <a:t>不一致问题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一个第三方插件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github.com/favadi/protoc-go-inject-tag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 get -u </a:t>
            </a:r>
            <a:r>
              <a:rPr lang="en-US" altLang="zh-CN" dirty="0"/>
              <a:t>github.com/</a:t>
            </a:r>
            <a:r>
              <a:rPr lang="en-US" altLang="zh-CN" dirty="0" err="1"/>
              <a:t>favadi</a:t>
            </a:r>
            <a:r>
              <a:rPr lang="en-US" altLang="zh-CN" dirty="0"/>
              <a:t>/</a:t>
            </a:r>
            <a:r>
              <a:rPr lang="en-US" altLang="zh-CN" dirty="0" err="1"/>
              <a:t>protoc</a:t>
            </a:r>
            <a:r>
              <a:rPr lang="en-US" altLang="zh-CN" dirty="0"/>
              <a:t>-go-inject-tag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2" y="4000500"/>
            <a:ext cx="49720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修改批处理文件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cd Models/</a:t>
            </a:r>
            <a:r>
              <a:rPr lang="en-US" altLang="zh-CN" dirty="0" err="1"/>
              <a:t>protos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micro_out</a:t>
            </a:r>
            <a:r>
              <a:rPr lang="en-US" altLang="zh-CN" dirty="0"/>
              <a:t>=../ --</a:t>
            </a:r>
            <a:r>
              <a:rPr lang="en-US" altLang="zh-CN" dirty="0" err="1"/>
              <a:t>go_out</a:t>
            </a:r>
            <a:r>
              <a:rPr lang="en-US" altLang="zh-CN" dirty="0"/>
              <a:t>=../ </a:t>
            </a:r>
            <a:r>
              <a:rPr lang="en-US" altLang="zh-CN" dirty="0" err="1"/>
              <a:t>Prods.proto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protoc</a:t>
            </a:r>
            <a:r>
              <a:rPr lang="en-US" altLang="zh-CN" dirty="0">
                <a:solidFill>
                  <a:srgbClr val="FF0000"/>
                </a:solidFill>
              </a:rPr>
              <a:t>-go-inject-tag -input=../</a:t>
            </a:r>
            <a:r>
              <a:rPr lang="en-US" altLang="zh-CN" dirty="0" err="1">
                <a:solidFill>
                  <a:srgbClr val="FF0000"/>
                </a:solidFill>
              </a:rPr>
              <a:t>Prods.pb.go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cd .. &amp;&amp; cd ..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ProdModel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// @</a:t>
            </a:r>
            <a:r>
              <a:rPr lang="en-US" altLang="zh-CN" dirty="0" err="1">
                <a:solidFill>
                  <a:srgbClr val="FF0000"/>
                </a:solidFill>
              </a:rPr>
              <a:t>inject_tag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json</a:t>
            </a:r>
            <a:r>
              <a:rPr lang="en-US" altLang="zh-CN" dirty="0">
                <a:solidFill>
                  <a:srgbClr val="FF0000"/>
                </a:solidFill>
              </a:rPr>
              <a:t>:"</a:t>
            </a:r>
            <a:r>
              <a:rPr lang="en-US" altLang="zh-CN" dirty="0" err="1">
                <a:solidFill>
                  <a:srgbClr val="FF0000"/>
                </a:solidFill>
              </a:rPr>
              <a:t>pid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int32 </a:t>
            </a:r>
            <a:r>
              <a:rPr lang="en-US" altLang="zh-CN" dirty="0" err="1"/>
              <a:t>ProdID</a:t>
            </a:r>
            <a:r>
              <a:rPr lang="en-US" altLang="zh-CN" dirty="0"/>
              <a:t> 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// @</a:t>
            </a:r>
            <a:r>
              <a:rPr lang="en-US" altLang="zh-CN" dirty="0" err="1">
                <a:solidFill>
                  <a:srgbClr val="FF0000"/>
                </a:solidFill>
              </a:rPr>
              <a:t>inject_tag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json</a:t>
            </a:r>
            <a:r>
              <a:rPr lang="en-US" altLang="zh-CN" dirty="0">
                <a:solidFill>
                  <a:srgbClr val="FF0000"/>
                </a:solidFill>
              </a:rPr>
              <a:t>:"</a:t>
            </a:r>
            <a:r>
              <a:rPr lang="en-US" altLang="zh-CN" dirty="0" err="1">
                <a:solidFill>
                  <a:srgbClr val="FF0000"/>
                </a:solidFill>
              </a:rPr>
              <a:t>pname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string </a:t>
            </a:r>
            <a:r>
              <a:rPr lang="en-US" altLang="zh-CN" dirty="0" err="1"/>
              <a:t>ProdName</a:t>
            </a:r>
            <a:r>
              <a:rPr lang="en-US" altLang="zh-CN" dirty="0"/>
              <a:t>=2;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演示</Application>
  <PresentationFormat>自定义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一个第三方插件</vt:lpstr>
      <vt:lpstr>修改批处理文件</vt:lpstr>
      <vt:lpstr>修改proto文件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1172</cp:revision>
  <dcterms:created xsi:type="dcterms:W3CDTF">2016-05-22T15:40:00Z</dcterms:created>
  <dcterms:modified xsi:type="dcterms:W3CDTF">2020-05-23T12:59:45Z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